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69"/>
  </p:notesMasterIdLst>
  <p:sldIdLst>
    <p:sldId id="425" r:id="rId5"/>
    <p:sldId id="490" r:id="rId6"/>
    <p:sldId id="486" r:id="rId7"/>
    <p:sldId id="521" r:id="rId8"/>
    <p:sldId id="522" r:id="rId9"/>
    <p:sldId id="573" r:id="rId10"/>
    <p:sldId id="524" r:id="rId11"/>
    <p:sldId id="523" r:id="rId12"/>
    <p:sldId id="525" r:id="rId13"/>
    <p:sldId id="526" r:id="rId14"/>
    <p:sldId id="527" r:id="rId15"/>
    <p:sldId id="529" r:id="rId16"/>
    <p:sldId id="574" r:id="rId17"/>
    <p:sldId id="489" r:id="rId18"/>
    <p:sldId id="531" r:id="rId19"/>
    <p:sldId id="575" r:id="rId20"/>
    <p:sldId id="646" r:id="rId21"/>
    <p:sldId id="533" r:id="rId22"/>
    <p:sldId id="519" r:id="rId23"/>
    <p:sldId id="534" r:id="rId24"/>
    <p:sldId id="535" r:id="rId25"/>
    <p:sldId id="572" r:id="rId26"/>
    <p:sldId id="657" r:id="rId27"/>
    <p:sldId id="537" r:id="rId28"/>
    <p:sldId id="538" r:id="rId29"/>
    <p:sldId id="647" r:id="rId30"/>
    <p:sldId id="539" r:id="rId31"/>
    <p:sldId id="649" r:id="rId32"/>
    <p:sldId id="650" r:id="rId33"/>
    <p:sldId id="651" r:id="rId34"/>
    <p:sldId id="541" r:id="rId35"/>
    <p:sldId id="542" r:id="rId36"/>
    <p:sldId id="543" r:id="rId37"/>
    <p:sldId id="544" r:id="rId38"/>
    <p:sldId id="545" r:id="rId39"/>
    <p:sldId id="546" r:id="rId40"/>
    <p:sldId id="547" r:id="rId41"/>
    <p:sldId id="570" r:id="rId42"/>
    <p:sldId id="571" r:id="rId43"/>
    <p:sldId id="548" r:id="rId44"/>
    <p:sldId id="549" r:id="rId45"/>
    <p:sldId id="550" r:id="rId46"/>
    <p:sldId id="551" r:id="rId47"/>
    <p:sldId id="552" r:id="rId48"/>
    <p:sldId id="554" r:id="rId49"/>
    <p:sldId id="553" r:id="rId50"/>
    <p:sldId id="555" r:id="rId51"/>
    <p:sldId id="656" r:id="rId52"/>
    <p:sldId id="556" r:id="rId53"/>
    <p:sldId id="557" r:id="rId54"/>
    <p:sldId id="558" r:id="rId55"/>
    <p:sldId id="559" r:id="rId56"/>
    <p:sldId id="560" r:id="rId57"/>
    <p:sldId id="562" r:id="rId58"/>
    <p:sldId id="648" r:id="rId59"/>
    <p:sldId id="564" r:id="rId60"/>
    <p:sldId id="565" r:id="rId61"/>
    <p:sldId id="566" r:id="rId62"/>
    <p:sldId id="658" r:id="rId63"/>
    <p:sldId id="568" r:id="rId64"/>
    <p:sldId id="484" r:id="rId65"/>
    <p:sldId id="569" r:id="rId66"/>
    <p:sldId id="495" r:id="rId67"/>
    <p:sldId id="455"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490"/>
            <p14:sldId id="486"/>
            <p14:sldId id="521"/>
            <p14:sldId id="522"/>
            <p14:sldId id="573"/>
            <p14:sldId id="524"/>
            <p14:sldId id="523"/>
            <p14:sldId id="525"/>
            <p14:sldId id="526"/>
            <p14:sldId id="527"/>
            <p14:sldId id="529"/>
            <p14:sldId id="574"/>
            <p14:sldId id="489"/>
            <p14:sldId id="531"/>
            <p14:sldId id="575"/>
            <p14:sldId id="646"/>
            <p14:sldId id="533"/>
            <p14:sldId id="519"/>
            <p14:sldId id="534"/>
            <p14:sldId id="535"/>
            <p14:sldId id="572"/>
            <p14:sldId id="657"/>
            <p14:sldId id="537"/>
            <p14:sldId id="538"/>
            <p14:sldId id="647"/>
            <p14:sldId id="539"/>
            <p14:sldId id="649"/>
            <p14:sldId id="650"/>
            <p14:sldId id="651"/>
            <p14:sldId id="541"/>
            <p14:sldId id="542"/>
            <p14:sldId id="543"/>
            <p14:sldId id="544"/>
            <p14:sldId id="545"/>
            <p14:sldId id="546"/>
            <p14:sldId id="547"/>
            <p14:sldId id="570"/>
            <p14:sldId id="571"/>
            <p14:sldId id="548"/>
            <p14:sldId id="549"/>
            <p14:sldId id="550"/>
            <p14:sldId id="551"/>
            <p14:sldId id="552"/>
            <p14:sldId id="554"/>
            <p14:sldId id="553"/>
            <p14:sldId id="555"/>
            <p14:sldId id="656"/>
            <p14:sldId id="556"/>
            <p14:sldId id="557"/>
            <p14:sldId id="558"/>
            <p14:sldId id="559"/>
            <p14:sldId id="560"/>
            <p14:sldId id="562"/>
            <p14:sldId id="648"/>
            <p14:sldId id="564"/>
            <p14:sldId id="565"/>
            <p14:sldId id="566"/>
            <p14:sldId id="658"/>
            <p14:sldId id="568"/>
            <p14:sldId id="484"/>
            <p14:sldId id="569"/>
            <p14:sldId id="495"/>
            <p14:sldId id="45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CDDB3853-62AB-7C6E-415A-A40FA222E7C4}" name="Dan Cutamora" initials="DC" userId="S::dan.c@trainingresourcesgroup.com.au::9c51e5b2-88af-475d-a96e-a62e0e005cbc" providerId="AD"/>
  <p188:author id="{92FA6577-88E1-AA2F-4FDD-9DABA9659E1B}" name="Lei San Agustin" initials="LSA" userId="S::lei@compliantlearningresources.com.au::d8299a59-9786-404a-a65b-a702bd7a146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rmina Anne Alfaro" initials="KAA" lastIdx="21" clrIdx="0">
    <p:extLst>
      <p:ext uri="{19B8F6BF-5375-455C-9EA6-DF929625EA0E}">
        <p15:presenceInfo xmlns:p15="http://schemas.microsoft.com/office/powerpoint/2012/main" userId="S::karmina.a@trainingresourcesgroup.com.au::b6dafdf6-8ba4-480d-a792-288afbe2fe5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3CBE99"/>
    <a:srgbClr val="458DCF"/>
    <a:srgbClr val="49BF64"/>
    <a:srgbClr val="42BDCA"/>
    <a:srgbClr val="43A9CD"/>
    <a:srgbClr val="FF595E"/>
    <a:srgbClr val="FFFFFF"/>
    <a:srgbClr val="DDD5EB"/>
    <a:srgbClr val="C8EA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04ABC4-900E-4BE6-87D9-77378678EC3F}" v="1" dt="2023-05-25T02:10:26.8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14" y="7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77"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commentAuthors" Target="commentAuthors.xml"/><Relationship Id="rId75"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5/10/relationships/revisionInfo" Target="revisionInfo.xml"/><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customXml" Target="../customXml/item2.xml"/><Relationship Id="rId29" Type="http://schemas.openxmlformats.org/officeDocument/2006/relationships/slide" Target="slides/slide2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sea Ramos" userId="23778618-99d5-4244-92b7-0d9ca8e25580" providerId="ADAL" clId="{F408BABD-6404-4DF5-82F8-2494769D74B5}"/>
    <pc:docChg chg="sldOrd">
      <pc:chgData name="Chelsea Ramos" userId="23778618-99d5-4244-92b7-0d9ca8e25580" providerId="ADAL" clId="{F408BABD-6404-4DF5-82F8-2494769D74B5}" dt="2023-01-09T05:31:10.676" v="3" actId="2056"/>
      <pc:docMkLst>
        <pc:docMk/>
      </pc:docMkLst>
      <pc:sldChg chg="ord">
        <pc:chgData name="Chelsea Ramos" userId="23778618-99d5-4244-92b7-0d9ca8e25580" providerId="ADAL" clId="{F408BABD-6404-4DF5-82F8-2494769D74B5}" dt="2023-01-06T07:49:20.494" v="0" actId="20578"/>
        <pc:sldMkLst>
          <pc:docMk/>
          <pc:sldMk cId="4231795659" sldId="490"/>
        </pc:sldMkLst>
      </pc:sldChg>
      <pc:sldChg chg="modCm">
        <pc:chgData name="Chelsea Ramos" userId="23778618-99d5-4244-92b7-0d9ca8e25580" providerId="ADAL" clId="{F408BABD-6404-4DF5-82F8-2494769D74B5}" dt="2023-01-09T05:31:10.676" v="3" actId="2056"/>
        <pc:sldMkLst>
          <pc:docMk/>
          <pc:sldMk cId="1547579441" sldId="530"/>
        </pc:sldMkLst>
      </pc:sldChg>
      <pc:sldChg chg="modCm">
        <pc:chgData name="Chelsea Ramos" userId="23778618-99d5-4244-92b7-0d9ca8e25580" providerId="ADAL" clId="{F408BABD-6404-4DF5-82F8-2494769D74B5}" dt="2023-01-09T05:31:10.676" v="3" actId="2056"/>
        <pc:sldMkLst>
          <pc:docMk/>
          <pc:sldMk cId="3017815975" sldId="543"/>
        </pc:sldMkLst>
      </pc:sldChg>
      <pc:sldChg chg="modCm">
        <pc:chgData name="Chelsea Ramos" userId="23778618-99d5-4244-92b7-0d9ca8e25580" providerId="ADAL" clId="{F408BABD-6404-4DF5-82F8-2494769D74B5}" dt="2023-01-09T05:31:10.676" v="3" actId="2056"/>
        <pc:sldMkLst>
          <pc:docMk/>
          <pc:sldMk cId="1174860349" sldId="559"/>
        </pc:sldMkLst>
      </pc:sldChg>
    </pc:docChg>
  </pc:docChgLst>
  <pc:docChgLst>
    <pc:chgData name="Gia Timbal" userId="efd2d06c-0825-42ed-ae34-6fe4fc35cdf7" providerId="ADAL" clId="{685D3FCD-5AB4-4367-899C-5A96D985DF8B}"/>
    <pc:docChg chg="modSld">
      <pc:chgData name="Gia Timbal" userId="efd2d06c-0825-42ed-ae34-6fe4fc35cdf7" providerId="ADAL" clId="{685D3FCD-5AB4-4367-899C-5A96D985DF8B}" dt="2023-01-12T14:57:36.543" v="4" actId="1035"/>
      <pc:docMkLst>
        <pc:docMk/>
      </pc:docMkLst>
      <pc:sldChg chg="modSp mod">
        <pc:chgData name="Gia Timbal" userId="efd2d06c-0825-42ed-ae34-6fe4fc35cdf7" providerId="ADAL" clId="{685D3FCD-5AB4-4367-899C-5A96D985DF8B}" dt="2023-01-12T14:57:36.543" v="4" actId="1035"/>
        <pc:sldMkLst>
          <pc:docMk/>
          <pc:sldMk cId="2474872708" sldId="486"/>
        </pc:sldMkLst>
        <pc:picChg chg="mod">
          <ac:chgData name="Gia Timbal" userId="efd2d06c-0825-42ed-ae34-6fe4fc35cdf7" providerId="ADAL" clId="{685D3FCD-5AB4-4367-899C-5A96D985DF8B}" dt="2023-01-12T14:57:36.543" v="4" actId="1035"/>
          <ac:picMkLst>
            <pc:docMk/>
            <pc:sldMk cId="2474872708" sldId="486"/>
            <ac:picMk id="5" creationId="{621BB12B-0222-4B1F-B9A5-7432D56803D0}"/>
          </ac:picMkLst>
        </pc:picChg>
      </pc:sldChg>
    </pc:docChg>
  </pc:docChgLst>
  <pc:docChgLst>
    <pc:chgData name="Dan Cutamora" userId="9c51e5b2-88af-475d-a96e-a62e0e005cbc" providerId="ADAL" clId="{D34615D8-D337-482D-9B4B-885B8BF0D48C}"/>
    <pc:docChg chg="">
      <pc:chgData name="Dan Cutamora" userId="9c51e5b2-88af-475d-a96e-a62e0e005cbc" providerId="ADAL" clId="{D34615D8-D337-482D-9B4B-885B8BF0D48C}" dt="2023-01-09T05:58:44.801" v="8"/>
      <pc:docMkLst>
        <pc:docMk/>
      </pc:docMkLst>
      <pc:sldChg chg="delCm">
        <pc:chgData name="Dan Cutamora" userId="9c51e5b2-88af-475d-a96e-a62e0e005cbc" providerId="ADAL" clId="{D34615D8-D337-482D-9B4B-885B8BF0D48C}" dt="2023-01-09T05:58:09.426" v="0"/>
        <pc:sldMkLst>
          <pc:docMk/>
          <pc:sldMk cId="611396187" sldId="529"/>
        </pc:sldMkLst>
      </pc:sldChg>
      <pc:sldChg chg="delCm">
        <pc:chgData name="Dan Cutamora" userId="9c51e5b2-88af-475d-a96e-a62e0e005cbc" providerId="ADAL" clId="{D34615D8-D337-482D-9B4B-885B8BF0D48C}" dt="2023-01-09T05:58:20.111" v="1"/>
        <pc:sldMkLst>
          <pc:docMk/>
          <pc:sldMk cId="1547579441" sldId="530"/>
        </pc:sldMkLst>
      </pc:sldChg>
      <pc:sldChg chg="delCm">
        <pc:chgData name="Dan Cutamora" userId="9c51e5b2-88af-475d-a96e-a62e0e005cbc" providerId="ADAL" clId="{D34615D8-D337-482D-9B4B-885B8BF0D48C}" dt="2023-01-09T05:58:24.759" v="2"/>
        <pc:sldMkLst>
          <pc:docMk/>
          <pc:sldMk cId="4284510692" sldId="533"/>
        </pc:sldMkLst>
      </pc:sldChg>
      <pc:sldChg chg="delCm">
        <pc:chgData name="Dan Cutamora" userId="9c51e5b2-88af-475d-a96e-a62e0e005cbc" providerId="ADAL" clId="{D34615D8-D337-482D-9B4B-885B8BF0D48C}" dt="2023-01-09T05:58:29.688" v="3"/>
        <pc:sldMkLst>
          <pc:docMk/>
          <pc:sldMk cId="4170969658" sldId="542"/>
        </pc:sldMkLst>
      </pc:sldChg>
      <pc:sldChg chg="delCm">
        <pc:chgData name="Dan Cutamora" userId="9c51e5b2-88af-475d-a96e-a62e0e005cbc" providerId="ADAL" clId="{D34615D8-D337-482D-9B4B-885B8BF0D48C}" dt="2023-01-09T05:58:31.991" v="4"/>
        <pc:sldMkLst>
          <pc:docMk/>
          <pc:sldMk cId="3017815975" sldId="543"/>
        </pc:sldMkLst>
      </pc:sldChg>
      <pc:sldChg chg="delCm">
        <pc:chgData name="Dan Cutamora" userId="9c51e5b2-88af-475d-a96e-a62e0e005cbc" providerId="ADAL" clId="{D34615D8-D337-482D-9B4B-885B8BF0D48C}" dt="2023-01-09T05:58:35.286" v="5"/>
        <pc:sldMkLst>
          <pc:docMk/>
          <pc:sldMk cId="2012703320" sldId="547"/>
        </pc:sldMkLst>
      </pc:sldChg>
      <pc:sldChg chg="delCm">
        <pc:chgData name="Dan Cutamora" userId="9c51e5b2-88af-475d-a96e-a62e0e005cbc" providerId="ADAL" clId="{D34615D8-D337-482D-9B4B-885B8BF0D48C}" dt="2023-01-09T05:58:42.632" v="7"/>
        <pc:sldMkLst>
          <pc:docMk/>
          <pc:sldMk cId="18691171" sldId="558"/>
        </pc:sldMkLst>
      </pc:sldChg>
      <pc:sldChg chg="delCm">
        <pc:chgData name="Dan Cutamora" userId="9c51e5b2-88af-475d-a96e-a62e0e005cbc" providerId="ADAL" clId="{D34615D8-D337-482D-9B4B-885B8BF0D48C}" dt="2023-01-09T05:58:44.801" v="8"/>
        <pc:sldMkLst>
          <pc:docMk/>
          <pc:sldMk cId="1174860349" sldId="559"/>
        </pc:sldMkLst>
      </pc:sldChg>
      <pc:sldChg chg="delCm">
        <pc:chgData name="Dan Cutamora" userId="9c51e5b2-88af-475d-a96e-a62e0e005cbc" providerId="ADAL" clId="{D34615D8-D337-482D-9B4B-885B8BF0D48C}" dt="2023-01-09T05:58:37.977" v="6"/>
        <pc:sldMkLst>
          <pc:docMk/>
          <pc:sldMk cId="998771412" sldId="570"/>
        </pc:sldMkLst>
      </pc:sldChg>
    </pc:docChg>
  </pc:docChgLst>
  <pc:docChgLst>
    <pc:chgData name="Lei San Agustin" userId="d8299a59-9786-404a-a65b-a702bd7a1468" providerId="ADAL" clId="{F44095FF-95B4-49AE-8EAB-CD127FEB8D84}"/>
    <pc:docChg chg="modSld">
      <pc:chgData name="Lei San Agustin" userId="d8299a59-9786-404a-a65b-a702bd7a1468" providerId="ADAL" clId="{F44095FF-95B4-49AE-8EAB-CD127FEB8D84}" dt="2023-04-16T23:46:00.339" v="31"/>
      <pc:docMkLst>
        <pc:docMk/>
      </pc:docMkLst>
      <pc:sldChg chg="modSp mod delCm modCm">
        <pc:chgData name="Lei San Agustin" userId="d8299a59-9786-404a-a65b-a702bd7a1468" providerId="ADAL" clId="{F44095FF-95B4-49AE-8EAB-CD127FEB8D84}" dt="2023-04-16T23:44:16.432" v="2" actId="255"/>
        <pc:sldMkLst>
          <pc:docMk/>
          <pc:sldMk cId="2474872708" sldId="486"/>
        </pc:sldMkLst>
        <pc:spChg chg="mod">
          <ac:chgData name="Lei San Agustin" userId="d8299a59-9786-404a-a65b-a702bd7a1468" providerId="ADAL" clId="{F44095FF-95B4-49AE-8EAB-CD127FEB8D84}" dt="2023-04-16T23:44:16.432" v="2" actId="255"/>
          <ac:spMkLst>
            <pc:docMk/>
            <pc:sldMk cId="2474872708" sldId="486"/>
            <ac:spMk id="2" creationId="{0631258E-42A2-4A96-A264-9BF3D41554F8}"/>
          </ac:spMkLst>
        </pc:spChg>
        <pc:extLst>
          <p:ext xmlns:p="http://schemas.openxmlformats.org/presentationml/2006/main" uri="{D6D511B9-2390-475A-947B-AFAB55BFBCF1}">
            <pc226:cmChg xmlns:pc226="http://schemas.microsoft.com/office/powerpoint/2022/06/main/command" xmlns="" chg="del mod">
              <pc226:chgData name="Lei San Agustin" userId="d8299a59-9786-404a-a65b-a702bd7a1468" providerId="ADAL" clId="{F44095FF-95B4-49AE-8EAB-CD127FEB8D84}" dt="2023-04-16T23:44:11.655" v="1"/>
              <pc2:cmMkLst xmlns:pc2="http://schemas.microsoft.com/office/powerpoint/2019/9/main/command">
                <pc:docMk/>
                <pc:sldMk cId="2474872708" sldId="486"/>
                <pc2:cmMk id="{28F89291-A4E3-4E51-88B7-8DADEE396A71}"/>
              </pc2:cmMkLst>
            </pc226:cmChg>
          </p:ext>
        </pc:extLst>
      </pc:sldChg>
      <pc:sldChg chg="modSp mod delCm modCm">
        <pc:chgData name="Lei San Agustin" userId="d8299a59-9786-404a-a65b-a702bd7a1468" providerId="ADAL" clId="{F44095FF-95B4-49AE-8EAB-CD127FEB8D84}" dt="2023-04-16T23:44:54.265" v="9"/>
        <pc:sldMkLst>
          <pc:docMk/>
          <pc:sldMk cId="611396187" sldId="529"/>
        </pc:sldMkLst>
        <pc:spChg chg="mod">
          <ac:chgData name="Lei San Agustin" userId="d8299a59-9786-404a-a65b-a702bd7a1468" providerId="ADAL" clId="{F44095FF-95B4-49AE-8EAB-CD127FEB8D84}" dt="2023-04-16T23:44:51.888" v="8" actId="255"/>
          <ac:spMkLst>
            <pc:docMk/>
            <pc:sldMk cId="611396187" sldId="529"/>
            <ac:spMk id="2" creationId="{0631258E-42A2-4A96-A264-9BF3D41554F8}"/>
          </ac:spMkLst>
        </pc:spChg>
        <pc:extLst>
          <p:ext xmlns:p="http://schemas.openxmlformats.org/presentationml/2006/main" uri="{D6D511B9-2390-475A-947B-AFAB55BFBCF1}">
            <pc226:cmChg xmlns:pc226="http://schemas.microsoft.com/office/powerpoint/2022/06/main/command" xmlns="" chg="del mod">
              <pc226:chgData name="Lei San Agustin" userId="d8299a59-9786-404a-a65b-a702bd7a1468" providerId="ADAL" clId="{F44095FF-95B4-49AE-8EAB-CD127FEB8D84}" dt="2023-04-16T23:44:54.265" v="9"/>
              <pc2:cmMkLst xmlns:pc2="http://schemas.microsoft.com/office/powerpoint/2019/9/main/command">
                <pc:docMk/>
                <pc:sldMk cId="611396187" sldId="529"/>
                <pc2:cmMk id="{0055BAF2-C691-4058-AD74-CFC977E0B5E9}"/>
              </pc2:cmMkLst>
            </pc226:cmChg>
          </p:ext>
        </pc:extLst>
      </pc:sldChg>
      <pc:sldChg chg="delCm">
        <pc:chgData name="Lei San Agustin" userId="d8299a59-9786-404a-a65b-a702bd7a1468" providerId="ADAL" clId="{F44095FF-95B4-49AE-8EAB-CD127FEB8D84}" dt="2023-04-16T23:44:57.660" v="10"/>
        <pc:sldMkLst>
          <pc:docMk/>
          <pc:sldMk cId="4170969658" sldId="542"/>
        </pc:sldMkLst>
        <pc:extLst>
          <p:ext xmlns:p="http://schemas.openxmlformats.org/presentationml/2006/main" uri="{D6D511B9-2390-475A-947B-AFAB55BFBCF1}">
            <pc226:cmChg xmlns:pc226="http://schemas.microsoft.com/office/powerpoint/2022/06/main/command" xmlns="" chg="del">
              <pc226:chgData name="Lei San Agustin" userId="d8299a59-9786-404a-a65b-a702bd7a1468" providerId="ADAL" clId="{F44095FF-95B4-49AE-8EAB-CD127FEB8D84}" dt="2023-04-16T23:44:57.660" v="10"/>
              <pc2:cmMkLst xmlns:pc2="http://schemas.microsoft.com/office/powerpoint/2019/9/main/command">
                <pc:docMk/>
                <pc:sldMk cId="4170969658" sldId="542"/>
                <pc2:cmMk id="{D402449C-DC78-4C13-9727-E7539D65C6CC}"/>
              </pc2:cmMkLst>
            </pc226:cmChg>
          </p:ext>
        </pc:extLst>
      </pc:sldChg>
      <pc:sldChg chg="modSp mod delCm modCm">
        <pc:chgData name="Lei San Agustin" userId="d8299a59-9786-404a-a65b-a702bd7a1468" providerId="ADAL" clId="{F44095FF-95B4-49AE-8EAB-CD127FEB8D84}" dt="2023-04-16T23:45:17.018" v="17"/>
        <pc:sldMkLst>
          <pc:docMk/>
          <pc:sldMk cId="3890749714" sldId="549"/>
        </pc:sldMkLst>
        <pc:spChg chg="mod">
          <ac:chgData name="Lei San Agustin" userId="d8299a59-9786-404a-a65b-a702bd7a1468" providerId="ADAL" clId="{F44095FF-95B4-49AE-8EAB-CD127FEB8D84}" dt="2023-04-16T23:45:14.417" v="16" actId="255"/>
          <ac:spMkLst>
            <pc:docMk/>
            <pc:sldMk cId="3890749714" sldId="549"/>
            <ac:spMk id="2" creationId="{0631258E-42A2-4A96-A264-9BF3D41554F8}"/>
          </ac:spMkLst>
        </pc:spChg>
        <pc:extLst>
          <p:ext xmlns:p="http://schemas.openxmlformats.org/presentationml/2006/main" uri="{D6D511B9-2390-475A-947B-AFAB55BFBCF1}">
            <pc226:cmChg xmlns:pc226="http://schemas.microsoft.com/office/powerpoint/2022/06/main/command" xmlns="" chg="del mod">
              <pc226:chgData name="Lei San Agustin" userId="d8299a59-9786-404a-a65b-a702bd7a1468" providerId="ADAL" clId="{F44095FF-95B4-49AE-8EAB-CD127FEB8D84}" dt="2023-04-16T23:45:17.018" v="17"/>
              <pc2:cmMkLst xmlns:pc2="http://schemas.microsoft.com/office/powerpoint/2019/9/main/command">
                <pc:docMk/>
                <pc:sldMk cId="3890749714" sldId="549"/>
                <pc2:cmMk id="{AA7AE5AC-0012-410C-8D88-4FA54AF39758}"/>
              </pc2:cmMkLst>
            </pc226:cmChg>
          </p:ext>
        </pc:extLst>
      </pc:sldChg>
      <pc:sldChg chg="modSp mod delCm modCm">
        <pc:chgData name="Lei San Agustin" userId="d8299a59-9786-404a-a65b-a702bd7a1468" providerId="ADAL" clId="{F44095FF-95B4-49AE-8EAB-CD127FEB8D84}" dt="2023-04-16T23:45:39.385" v="24"/>
        <pc:sldMkLst>
          <pc:docMk/>
          <pc:sldMk cId="18691171" sldId="558"/>
        </pc:sldMkLst>
        <pc:spChg chg="mod">
          <ac:chgData name="Lei San Agustin" userId="d8299a59-9786-404a-a65b-a702bd7a1468" providerId="ADAL" clId="{F44095FF-95B4-49AE-8EAB-CD127FEB8D84}" dt="2023-04-16T23:45:37.072" v="23" actId="255"/>
          <ac:spMkLst>
            <pc:docMk/>
            <pc:sldMk cId="18691171" sldId="558"/>
            <ac:spMk id="2" creationId="{0631258E-42A2-4A96-A264-9BF3D41554F8}"/>
          </ac:spMkLst>
        </pc:spChg>
        <pc:extLst>
          <p:ext xmlns:p="http://schemas.openxmlformats.org/presentationml/2006/main" uri="{D6D511B9-2390-475A-947B-AFAB55BFBCF1}">
            <pc226:cmChg xmlns:pc226="http://schemas.microsoft.com/office/powerpoint/2022/06/main/command" xmlns="" chg="del mod">
              <pc226:chgData name="Lei San Agustin" userId="d8299a59-9786-404a-a65b-a702bd7a1468" providerId="ADAL" clId="{F44095FF-95B4-49AE-8EAB-CD127FEB8D84}" dt="2023-04-16T23:45:39.385" v="24"/>
              <pc2:cmMkLst xmlns:pc2="http://schemas.microsoft.com/office/powerpoint/2019/9/main/command">
                <pc:docMk/>
                <pc:sldMk cId="18691171" sldId="558"/>
                <pc2:cmMk id="{34550381-1DE9-45E1-83A1-EC0034861A96}"/>
              </pc2:cmMkLst>
            </pc226:cmChg>
          </p:ext>
        </pc:extLst>
      </pc:sldChg>
      <pc:sldChg chg="modSp mod delCm modCm">
        <pc:chgData name="Lei San Agustin" userId="d8299a59-9786-404a-a65b-a702bd7a1468" providerId="ADAL" clId="{F44095FF-95B4-49AE-8EAB-CD127FEB8D84}" dt="2023-04-16T23:46:00.339" v="31"/>
        <pc:sldMkLst>
          <pc:docMk/>
          <pc:sldMk cId="1882620232" sldId="560"/>
        </pc:sldMkLst>
        <pc:spChg chg="mod">
          <ac:chgData name="Lei San Agustin" userId="d8299a59-9786-404a-a65b-a702bd7a1468" providerId="ADAL" clId="{F44095FF-95B4-49AE-8EAB-CD127FEB8D84}" dt="2023-04-16T23:45:58.128" v="30" actId="255"/>
          <ac:spMkLst>
            <pc:docMk/>
            <pc:sldMk cId="1882620232" sldId="560"/>
            <ac:spMk id="2" creationId="{0631258E-42A2-4A96-A264-9BF3D41554F8}"/>
          </ac:spMkLst>
        </pc:spChg>
        <pc:extLst>
          <p:ext xmlns:p="http://schemas.openxmlformats.org/presentationml/2006/main" uri="{D6D511B9-2390-475A-947B-AFAB55BFBCF1}">
            <pc226:cmChg xmlns:pc226="http://schemas.microsoft.com/office/powerpoint/2022/06/main/command" xmlns="" chg="del mod">
              <pc226:chgData name="Lei San Agustin" userId="d8299a59-9786-404a-a65b-a702bd7a1468" providerId="ADAL" clId="{F44095FF-95B4-49AE-8EAB-CD127FEB8D84}" dt="2023-04-16T23:46:00.339" v="31"/>
              <pc2:cmMkLst xmlns:pc2="http://schemas.microsoft.com/office/powerpoint/2019/9/main/command">
                <pc:docMk/>
                <pc:sldMk cId="1882620232" sldId="560"/>
                <pc2:cmMk id="{FF59283F-6D51-48E6-9D39-48189337FC78}"/>
              </pc2:cmMkLst>
            </pc226:cmChg>
          </p:ext>
        </pc:extLst>
      </pc:sldChg>
    </pc:docChg>
  </pc:docChgLst>
  <pc:docChgLst>
    <pc:chgData name="Dan Cutamora" userId="9c51e5b2-88af-475d-a96e-a62e0e005cbc" providerId="ADAL" clId="{FD27DC52-E841-489C-8897-D36ED6D764EE}"/>
    <pc:docChg chg="undo custSel addSld modSld sldOrd modSection">
      <pc:chgData name="Dan Cutamora" userId="9c51e5b2-88af-475d-a96e-a62e0e005cbc" providerId="ADAL" clId="{FD27DC52-E841-489C-8897-D36ED6D764EE}" dt="2023-01-09T00:49:55.684" v="1047" actId="255"/>
      <pc:docMkLst>
        <pc:docMk/>
      </pc:docMkLst>
      <pc:sldChg chg="modSp">
        <pc:chgData name="Dan Cutamora" userId="9c51e5b2-88af-475d-a96e-a62e0e005cbc" providerId="ADAL" clId="{FD27DC52-E841-489C-8897-D36ED6D764EE}" dt="2022-12-21T02:16:55.350" v="12"/>
        <pc:sldMkLst>
          <pc:docMk/>
          <pc:sldMk cId="3894788654" sldId="489"/>
        </pc:sldMkLst>
        <pc:graphicFrameChg chg="mod">
          <ac:chgData name="Dan Cutamora" userId="9c51e5b2-88af-475d-a96e-a62e0e005cbc" providerId="ADAL" clId="{FD27DC52-E841-489C-8897-D36ED6D764EE}" dt="2022-12-21T02:16:55.350" v="12"/>
          <ac:graphicFrameMkLst>
            <pc:docMk/>
            <pc:sldMk cId="3894788654" sldId="489"/>
            <ac:graphicFrameMk id="10" creationId="{3F8EF45A-A34D-47D9-98AF-54942F2ADD5B}"/>
          </ac:graphicFrameMkLst>
        </pc:graphicFrameChg>
      </pc:sldChg>
      <pc:sldChg chg="modSp">
        <pc:chgData name="Dan Cutamora" userId="9c51e5b2-88af-475d-a96e-a62e0e005cbc" providerId="ADAL" clId="{FD27DC52-E841-489C-8897-D36ED6D764EE}" dt="2022-12-21T02:15:53.823" v="0"/>
        <pc:sldMkLst>
          <pc:docMk/>
          <pc:sldMk cId="4231795659" sldId="490"/>
        </pc:sldMkLst>
        <pc:spChg chg="mod">
          <ac:chgData name="Dan Cutamora" userId="9c51e5b2-88af-475d-a96e-a62e0e005cbc" providerId="ADAL" clId="{FD27DC52-E841-489C-8897-D36ED6D764EE}" dt="2022-12-21T02:15:53.823" v="0"/>
          <ac:spMkLst>
            <pc:docMk/>
            <pc:sldMk cId="4231795659" sldId="490"/>
            <ac:spMk id="3" creationId="{042D9E7B-D1BB-4A59-8D12-11E6C2FA55AC}"/>
          </ac:spMkLst>
        </pc:spChg>
      </pc:sldChg>
      <pc:sldChg chg="addSp delSp modSp mod">
        <pc:chgData name="Dan Cutamora" userId="9c51e5b2-88af-475d-a96e-a62e0e005cbc" providerId="ADAL" clId="{FD27DC52-E841-489C-8897-D36ED6D764EE}" dt="2023-01-08T23:38:06.216" v="942" actId="478"/>
        <pc:sldMkLst>
          <pc:docMk/>
          <pc:sldMk cId="413479997" sldId="521"/>
        </pc:sldMkLst>
        <pc:spChg chg="mod">
          <ac:chgData name="Dan Cutamora" userId="9c51e5b2-88af-475d-a96e-a62e0e005cbc" providerId="ADAL" clId="{FD27DC52-E841-489C-8897-D36ED6D764EE}" dt="2022-12-21T02:16:01.131" v="1"/>
          <ac:spMkLst>
            <pc:docMk/>
            <pc:sldMk cId="413479997" sldId="521"/>
            <ac:spMk id="3" creationId="{042D9E7B-D1BB-4A59-8D12-11E6C2FA55AC}"/>
          </ac:spMkLst>
        </pc:spChg>
        <pc:spChg chg="del">
          <ac:chgData name="Dan Cutamora" userId="9c51e5b2-88af-475d-a96e-a62e0e005cbc" providerId="ADAL" clId="{FD27DC52-E841-489C-8897-D36ED6D764EE}" dt="2023-01-08T23:38:03.808" v="941" actId="478"/>
          <ac:spMkLst>
            <pc:docMk/>
            <pc:sldMk cId="413479997" sldId="521"/>
            <ac:spMk id="6" creationId="{400C1B15-24B2-4CEF-BA7B-134FB206AB8B}"/>
          </ac:spMkLst>
        </pc:spChg>
        <pc:spChg chg="add del mod">
          <ac:chgData name="Dan Cutamora" userId="9c51e5b2-88af-475d-a96e-a62e0e005cbc" providerId="ADAL" clId="{FD27DC52-E841-489C-8897-D36ED6D764EE}" dt="2023-01-08T23:38:06.216" v="942" actId="478"/>
          <ac:spMkLst>
            <pc:docMk/>
            <pc:sldMk cId="413479997" sldId="521"/>
            <ac:spMk id="7" creationId="{87CD1AD5-B958-85E1-3E5B-FD2E0A354C2C}"/>
          </ac:spMkLst>
        </pc:spChg>
      </pc:sldChg>
      <pc:sldChg chg="modSp mod addCm">
        <pc:chgData name="Dan Cutamora" userId="9c51e5b2-88af-475d-a96e-a62e0e005cbc" providerId="ADAL" clId="{FD27DC52-E841-489C-8897-D36ED6D764EE}" dt="2022-12-21T02:16:46.644" v="11"/>
        <pc:sldMkLst>
          <pc:docMk/>
          <pc:sldMk cId="611396187" sldId="529"/>
        </pc:sldMkLst>
        <pc:spChg chg="mod">
          <ac:chgData name="Dan Cutamora" userId="9c51e5b2-88af-475d-a96e-a62e0e005cbc" providerId="ADAL" clId="{FD27DC52-E841-489C-8897-D36ED6D764EE}" dt="2022-12-21T02:16:24.845" v="10" actId="20577"/>
          <ac:spMkLst>
            <pc:docMk/>
            <pc:sldMk cId="611396187" sldId="529"/>
            <ac:spMk id="2" creationId="{0631258E-42A2-4A96-A264-9BF3D41554F8}"/>
          </ac:spMkLst>
        </pc:spChg>
      </pc:sldChg>
      <pc:sldChg chg="addSp delSp modSp mod addCm modCm">
        <pc:chgData name="Dan Cutamora" userId="9c51e5b2-88af-475d-a96e-a62e0e005cbc" providerId="ADAL" clId="{FD27DC52-E841-489C-8897-D36ED6D764EE}" dt="2023-01-08T23:38:47.856" v="945" actId="478"/>
        <pc:sldMkLst>
          <pc:docMk/>
          <pc:sldMk cId="1547579441" sldId="530"/>
        </pc:sldMkLst>
        <pc:spChg chg="del mod">
          <ac:chgData name="Dan Cutamora" userId="9c51e5b2-88af-475d-a96e-a62e0e005cbc" providerId="ADAL" clId="{FD27DC52-E841-489C-8897-D36ED6D764EE}" dt="2023-01-08T23:38:44.179" v="943" actId="478"/>
          <ac:spMkLst>
            <pc:docMk/>
            <pc:sldMk cId="1547579441" sldId="530"/>
            <ac:spMk id="6" creationId="{76050BAE-4B10-4673-BFCD-9A36FF1CA86A}"/>
          </ac:spMkLst>
        </pc:spChg>
        <pc:spChg chg="add del mod">
          <ac:chgData name="Dan Cutamora" userId="9c51e5b2-88af-475d-a96e-a62e0e005cbc" providerId="ADAL" clId="{FD27DC52-E841-489C-8897-D36ED6D764EE}" dt="2023-01-08T23:38:47.856" v="945" actId="478"/>
          <ac:spMkLst>
            <pc:docMk/>
            <pc:sldMk cId="1547579441" sldId="530"/>
            <ac:spMk id="7" creationId="{12C70610-9C91-85EE-0A17-8F2610A5807F}"/>
          </ac:spMkLst>
        </pc:spChg>
      </pc:sldChg>
      <pc:sldChg chg="modSp">
        <pc:chgData name="Dan Cutamora" userId="9c51e5b2-88af-475d-a96e-a62e0e005cbc" providerId="ADAL" clId="{FD27DC52-E841-489C-8897-D36ED6D764EE}" dt="2022-12-21T02:17:00.924" v="13"/>
        <pc:sldMkLst>
          <pc:docMk/>
          <pc:sldMk cId="1818997655" sldId="531"/>
        </pc:sldMkLst>
        <pc:graphicFrameChg chg="mod">
          <ac:chgData name="Dan Cutamora" userId="9c51e5b2-88af-475d-a96e-a62e0e005cbc" providerId="ADAL" clId="{FD27DC52-E841-489C-8897-D36ED6D764EE}" dt="2022-12-21T02:17:00.924" v="13"/>
          <ac:graphicFrameMkLst>
            <pc:docMk/>
            <pc:sldMk cId="1818997655" sldId="531"/>
            <ac:graphicFrameMk id="8" creationId="{B658E863-0FE4-401F-A77E-0752E770006E}"/>
          </ac:graphicFrameMkLst>
        </pc:graphicFrameChg>
      </pc:sldChg>
      <pc:sldChg chg="modSp">
        <pc:chgData name="Dan Cutamora" userId="9c51e5b2-88af-475d-a96e-a62e0e005cbc" providerId="ADAL" clId="{FD27DC52-E841-489C-8897-D36ED6D764EE}" dt="2022-12-21T02:17:06.879" v="14"/>
        <pc:sldMkLst>
          <pc:docMk/>
          <pc:sldMk cId="4282567756" sldId="532"/>
        </pc:sldMkLst>
        <pc:graphicFrameChg chg="mod">
          <ac:chgData name="Dan Cutamora" userId="9c51e5b2-88af-475d-a96e-a62e0e005cbc" providerId="ADAL" clId="{FD27DC52-E841-489C-8897-D36ED6D764EE}" dt="2022-12-21T02:17:06.879" v="14"/>
          <ac:graphicFrameMkLst>
            <pc:docMk/>
            <pc:sldMk cId="4282567756" sldId="532"/>
            <ac:graphicFrameMk id="6" creationId="{1DA7EE68-3CAC-4D04-8A4E-B97F96920660}"/>
          </ac:graphicFrameMkLst>
        </pc:graphicFrameChg>
      </pc:sldChg>
      <pc:sldChg chg="modSp mod addCm">
        <pc:chgData name="Dan Cutamora" userId="9c51e5b2-88af-475d-a96e-a62e0e005cbc" providerId="ADAL" clId="{FD27DC52-E841-489C-8897-D36ED6D764EE}" dt="2022-12-21T02:23:43.405" v="90"/>
        <pc:sldMkLst>
          <pc:docMk/>
          <pc:sldMk cId="4284510692" sldId="533"/>
        </pc:sldMkLst>
        <pc:spChg chg="mod">
          <ac:chgData name="Dan Cutamora" userId="9c51e5b2-88af-475d-a96e-a62e0e005cbc" providerId="ADAL" clId="{FD27DC52-E841-489C-8897-D36ED6D764EE}" dt="2022-12-21T02:23:25.272" v="89" actId="20577"/>
          <ac:spMkLst>
            <pc:docMk/>
            <pc:sldMk cId="4284510692" sldId="533"/>
            <ac:spMk id="2" creationId="{70AB3EF6-BB7D-4D73-9C21-731770A78952}"/>
          </ac:spMkLst>
        </pc:spChg>
      </pc:sldChg>
      <pc:sldChg chg="modSp">
        <pc:chgData name="Dan Cutamora" userId="9c51e5b2-88af-475d-a96e-a62e0e005cbc" providerId="ADAL" clId="{FD27DC52-E841-489C-8897-D36ED6D764EE}" dt="2022-12-21T02:17:17.895" v="15"/>
        <pc:sldMkLst>
          <pc:docMk/>
          <pc:sldMk cId="2282965599" sldId="535"/>
        </pc:sldMkLst>
        <pc:spChg chg="mod">
          <ac:chgData name="Dan Cutamora" userId="9c51e5b2-88af-475d-a96e-a62e0e005cbc" providerId="ADAL" clId="{FD27DC52-E841-489C-8897-D36ED6D764EE}" dt="2022-12-21T02:17:17.895" v="15"/>
          <ac:spMkLst>
            <pc:docMk/>
            <pc:sldMk cId="2282965599" sldId="535"/>
            <ac:spMk id="3" creationId="{042D9E7B-D1BB-4A59-8D12-11E6C2FA55AC}"/>
          </ac:spMkLst>
        </pc:spChg>
      </pc:sldChg>
      <pc:sldChg chg="addSp delSp modSp mod">
        <pc:chgData name="Dan Cutamora" userId="9c51e5b2-88af-475d-a96e-a62e0e005cbc" providerId="ADAL" clId="{FD27DC52-E841-489C-8897-D36ED6D764EE}" dt="2023-01-08T23:50:52.969" v="1025" actId="1076"/>
        <pc:sldMkLst>
          <pc:docMk/>
          <pc:sldMk cId="4175464273" sldId="536"/>
        </pc:sldMkLst>
        <pc:spChg chg="add del mod">
          <ac:chgData name="Dan Cutamora" userId="9c51e5b2-88af-475d-a96e-a62e0e005cbc" providerId="ADAL" clId="{FD27DC52-E841-489C-8897-D36ED6D764EE}" dt="2023-01-08T23:50:44.657" v="1024" actId="478"/>
          <ac:spMkLst>
            <pc:docMk/>
            <pc:sldMk cId="4175464273" sldId="536"/>
            <ac:spMk id="3" creationId="{949C8238-5911-51D1-39C5-3B0B81B9E139}"/>
          </ac:spMkLst>
        </pc:spChg>
        <pc:spChg chg="del">
          <ac:chgData name="Dan Cutamora" userId="9c51e5b2-88af-475d-a96e-a62e0e005cbc" providerId="ADAL" clId="{FD27DC52-E841-489C-8897-D36ED6D764EE}" dt="2023-01-08T23:50:42.764" v="1023" actId="478"/>
          <ac:spMkLst>
            <pc:docMk/>
            <pc:sldMk cId="4175464273" sldId="536"/>
            <ac:spMk id="8" creationId="{2C17CDC3-9F90-4FE2-A9D8-4641F959D823}"/>
          </ac:spMkLst>
        </pc:spChg>
        <pc:graphicFrameChg chg="mod">
          <ac:chgData name="Dan Cutamora" userId="9c51e5b2-88af-475d-a96e-a62e0e005cbc" providerId="ADAL" clId="{FD27DC52-E841-489C-8897-D36ED6D764EE}" dt="2023-01-08T23:50:52.969" v="1025" actId="1076"/>
          <ac:graphicFrameMkLst>
            <pc:docMk/>
            <pc:sldMk cId="4175464273" sldId="536"/>
            <ac:graphicFrameMk id="6" creationId="{FB1D76AC-259A-4BC1-B736-E4DC0DB7650C}"/>
          </ac:graphicFrameMkLst>
        </pc:graphicFrameChg>
      </pc:sldChg>
      <pc:sldChg chg="modSp">
        <pc:chgData name="Dan Cutamora" userId="9c51e5b2-88af-475d-a96e-a62e0e005cbc" providerId="ADAL" clId="{FD27DC52-E841-489C-8897-D36ED6D764EE}" dt="2022-12-21T02:17:26.135" v="16"/>
        <pc:sldMkLst>
          <pc:docMk/>
          <pc:sldMk cId="816021657" sldId="537"/>
        </pc:sldMkLst>
        <pc:spChg chg="mod">
          <ac:chgData name="Dan Cutamora" userId="9c51e5b2-88af-475d-a96e-a62e0e005cbc" providerId="ADAL" clId="{FD27DC52-E841-489C-8897-D36ED6D764EE}" dt="2022-12-21T02:17:26.135" v="16"/>
          <ac:spMkLst>
            <pc:docMk/>
            <pc:sldMk cId="816021657" sldId="537"/>
            <ac:spMk id="3" creationId="{042D9E7B-D1BB-4A59-8D12-11E6C2FA55AC}"/>
          </ac:spMkLst>
        </pc:spChg>
      </pc:sldChg>
      <pc:sldChg chg="modSp mod">
        <pc:chgData name="Dan Cutamora" userId="9c51e5b2-88af-475d-a96e-a62e0e005cbc" providerId="ADAL" clId="{FD27DC52-E841-489C-8897-D36ED6D764EE}" dt="2023-01-05T05:44:02.762" v="940" actId="1076"/>
        <pc:sldMkLst>
          <pc:docMk/>
          <pc:sldMk cId="3070228166" sldId="540"/>
        </pc:sldMkLst>
        <pc:graphicFrameChg chg="mod modGraphic">
          <ac:chgData name="Dan Cutamora" userId="9c51e5b2-88af-475d-a96e-a62e0e005cbc" providerId="ADAL" clId="{FD27DC52-E841-489C-8897-D36ED6D764EE}" dt="2023-01-05T05:44:02.762" v="940" actId="1076"/>
          <ac:graphicFrameMkLst>
            <pc:docMk/>
            <pc:sldMk cId="3070228166" sldId="540"/>
            <ac:graphicFrameMk id="6" creationId="{05E07249-B378-4891-8103-2E4A2CB6A63A}"/>
          </ac:graphicFrameMkLst>
        </pc:graphicFrameChg>
      </pc:sldChg>
      <pc:sldChg chg="modSp mod addCm modCm">
        <pc:chgData name="Dan Cutamora" userId="9c51e5b2-88af-475d-a96e-a62e0e005cbc" providerId="ADAL" clId="{FD27DC52-E841-489C-8897-D36ED6D764EE}" dt="2022-12-21T02:19:04.968" v="42"/>
        <pc:sldMkLst>
          <pc:docMk/>
          <pc:sldMk cId="4170969658" sldId="542"/>
        </pc:sldMkLst>
        <pc:spChg chg="mod">
          <ac:chgData name="Dan Cutamora" userId="9c51e5b2-88af-475d-a96e-a62e0e005cbc" providerId="ADAL" clId="{FD27DC52-E841-489C-8897-D36ED6D764EE}" dt="2022-12-21T02:17:58.837" v="28" actId="1076"/>
          <ac:spMkLst>
            <pc:docMk/>
            <pc:sldMk cId="4170969658" sldId="542"/>
            <ac:spMk id="2" creationId="{0631258E-42A2-4A96-A264-9BF3D41554F8}"/>
          </ac:spMkLst>
        </pc:spChg>
      </pc:sldChg>
      <pc:sldChg chg="addSp delSp modSp mod addCm modCm">
        <pc:chgData name="Dan Cutamora" userId="9c51e5b2-88af-475d-a96e-a62e0e005cbc" providerId="ADAL" clId="{FD27DC52-E841-489C-8897-D36ED6D764EE}" dt="2023-01-08T23:39:35.119" v="948" actId="478"/>
        <pc:sldMkLst>
          <pc:docMk/>
          <pc:sldMk cId="3017815975" sldId="543"/>
        </pc:sldMkLst>
        <pc:spChg chg="del mod">
          <ac:chgData name="Dan Cutamora" userId="9c51e5b2-88af-475d-a96e-a62e0e005cbc" providerId="ADAL" clId="{FD27DC52-E841-489C-8897-D36ED6D764EE}" dt="2023-01-08T23:39:31.503" v="946" actId="478"/>
          <ac:spMkLst>
            <pc:docMk/>
            <pc:sldMk cId="3017815975" sldId="543"/>
            <ac:spMk id="6" creationId="{3365D520-C790-4AE1-A519-24735D545246}"/>
          </ac:spMkLst>
        </pc:spChg>
        <pc:spChg chg="add del mod">
          <ac:chgData name="Dan Cutamora" userId="9c51e5b2-88af-475d-a96e-a62e0e005cbc" providerId="ADAL" clId="{FD27DC52-E841-489C-8897-D36ED6D764EE}" dt="2023-01-08T23:39:35.119" v="948" actId="478"/>
          <ac:spMkLst>
            <pc:docMk/>
            <pc:sldMk cId="3017815975" sldId="543"/>
            <ac:spMk id="7" creationId="{4F45EF31-71FA-86BD-F1DA-AAAD580C6F43}"/>
          </ac:spMkLst>
        </pc:spChg>
      </pc:sldChg>
      <pc:sldChg chg="modSp">
        <pc:chgData name="Dan Cutamora" userId="9c51e5b2-88af-475d-a96e-a62e0e005cbc" providerId="ADAL" clId="{FD27DC52-E841-489C-8897-D36ED6D764EE}" dt="2022-12-21T02:20:27.521" v="53"/>
        <pc:sldMkLst>
          <pc:docMk/>
          <pc:sldMk cId="1620231451" sldId="545"/>
        </pc:sldMkLst>
        <pc:spChg chg="mod">
          <ac:chgData name="Dan Cutamora" userId="9c51e5b2-88af-475d-a96e-a62e0e005cbc" providerId="ADAL" clId="{FD27DC52-E841-489C-8897-D36ED6D764EE}" dt="2022-12-21T02:20:27.521" v="53"/>
          <ac:spMkLst>
            <pc:docMk/>
            <pc:sldMk cId="1620231451" sldId="545"/>
            <ac:spMk id="3" creationId="{042D9E7B-D1BB-4A59-8D12-11E6C2FA55AC}"/>
          </ac:spMkLst>
        </pc:spChg>
      </pc:sldChg>
      <pc:sldChg chg="modSp mod addCm">
        <pc:chgData name="Dan Cutamora" userId="9c51e5b2-88af-475d-a96e-a62e0e005cbc" providerId="ADAL" clId="{FD27DC52-E841-489C-8897-D36ED6D764EE}" dt="2022-12-21T02:24:40.272" v="101"/>
        <pc:sldMkLst>
          <pc:docMk/>
          <pc:sldMk cId="2012703320" sldId="547"/>
        </pc:sldMkLst>
        <pc:spChg chg="mod">
          <ac:chgData name="Dan Cutamora" userId="9c51e5b2-88af-475d-a96e-a62e0e005cbc" providerId="ADAL" clId="{FD27DC52-E841-489C-8897-D36ED6D764EE}" dt="2022-12-21T02:24:22.924" v="100" actId="20577"/>
          <ac:spMkLst>
            <pc:docMk/>
            <pc:sldMk cId="2012703320" sldId="547"/>
            <ac:spMk id="2" creationId="{70AB3EF6-BB7D-4D73-9C21-731770A78952}"/>
          </ac:spMkLst>
        </pc:spChg>
      </pc:sldChg>
      <pc:sldChg chg="modSp mod">
        <pc:chgData name="Dan Cutamora" userId="9c51e5b2-88af-475d-a96e-a62e0e005cbc" providerId="ADAL" clId="{FD27DC52-E841-489C-8897-D36ED6D764EE}" dt="2023-01-09T00:48:54.548" v="1038" actId="20577"/>
        <pc:sldMkLst>
          <pc:docMk/>
          <pc:sldMk cId="3890749714" sldId="549"/>
        </pc:sldMkLst>
        <pc:spChg chg="mod">
          <ac:chgData name="Dan Cutamora" userId="9c51e5b2-88af-475d-a96e-a62e0e005cbc" providerId="ADAL" clId="{FD27DC52-E841-489C-8897-D36ED6D764EE}" dt="2023-01-09T00:48:54.548" v="1038" actId="20577"/>
          <ac:spMkLst>
            <pc:docMk/>
            <pc:sldMk cId="3890749714" sldId="549"/>
            <ac:spMk id="2" creationId="{0631258E-42A2-4A96-A264-9BF3D41554F8}"/>
          </ac:spMkLst>
        </pc:spChg>
      </pc:sldChg>
      <pc:sldChg chg="addSp delSp modSp mod">
        <pc:chgData name="Dan Cutamora" userId="9c51e5b2-88af-475d-a96e-a62e0e005cbc" providerId="ADAL" clId="{FD27DC52-E841-489C-8897-D36ED6D764EE}" dt="2023-01-08T23:40:12.459" v="950" actId="478"/>
        <pc:sldMkLst>
          <pc:docMk/>
          <pc:sldMk cId="2267393537" sldId="550"/>
        </pc:sldMkLst>
        <pc:spChg chg="del">
          <ac:chgData name="Dan Cutamora" userId="9c51e5b2-88af-475d-a96e-a62e0e005cbc" providerId="ADAL" clId="{FD27DC52-E841-489C-8897-D36ED6D764EE}" dt="2023-01-08T23:40:08.923" v="949" actId="478"/>
          <ac:spMkLst>
            <pc:docMk/>
            <pc:sldMk cId="2267393537" sldId="550"/>
            <ac:spMk id="6" creationId="{7BE826E7-E89E-44E2-A323-90E39C4256E3}"/>
          </ac:spMkLst>
        </pc:spChg>
        <pc:spChg chg="add del mod">
          <ac:chgData name="Dan Cutamora" userId="9c51e5b2-88af-475d-a96e-a62e0e005cbc" providerId="ADAL" clId="{FD27DC52-E841-489C-8897-D36ED6D764EE}" dt="2023-01-08T23:40:12.459" v="950" actId="478"/>
          <ac:spMkLst>
            <pc:docMk/>
            <pc:sldMk cId="2267393537" sldId="550"/>
            <ac:spMk id="7" creationId="{1797F61F-6656-1765-3C48-ED7AF9238E60}"/>
          </ac:spMkLst>
        </pc:spChg>
      </pc:sldChg>
      <pc:sldChg chg="modSp">
        <pc:chgData name="Dan Cutamora" userId="9c51e5b2-88af-475d-a96e-a62e0e005cbc" providerId="ADAL" clId="{FD27DC52-E841-489C-8897-D36ED6D764EE}" dt="2022-12-21T02:20:42.116" v="54"/>
        <pc:sldMkLst>
          <pc:docMk/>
          <pc:sldMk cId="958213733" sldId="551"/>
        </pc:sldMkLst>
        <pc:spChg chg="mod">
          <ac:chgData name="Dan Cutamora" userId="9c51e5b2-88af-475d-a96e-a62e0e005cbc" providerId="ADAL" clId="{FD27DC52-E841-489C-8897-D36ED6D764EE}" dt="2022-12-21T02:20:42.116" v="54"/>
          <ac:spMkLst>
            <pc:docMk/>
            <pc:sldMk cId="958213733" sldId="551"/>
            <ac:spMk id="3" creationId="{042D9E7B-D1BB-4A59-8D12-11E6C2FA55AC}"/>
          </ac:spMkLst>
        </pc:spChg>
      </pc:sldChg>
      <pc:sldChg chg="modSp mod addCm">
        <pc:chgData name="Dan Cutamora" userId="9c51e5b2-88af-475d-a96e-a62e0e005cbc" providerId="ADAL" clId="{FD27DC52-E841-489C-8897-D36ED6D764EE}" dt="2023-01-09T00:49:37.305" v="1045" actId="1076"/>
        <pc:sldMkLst>
          <pc:docMk/>
          <pc:sldMk cId="18691171" sldId="558"/>
        </pc:sldMkLst>
        <pc:spChg chg="mod">
          <ac:chgData name="Dan Cutamora" userId="9c51e5b2-88af-475d-a96e-a62e0e005cbc" providerId="ADAL" clId="{FD27DC52-E841-489C-8897-D36ED6D764EE}" dt="2023-01-09T00:49:37.305" v="1045" actId="1076"/>
          <ac:spMkLst>
            <pc:docMk/>
            <pc:sldMk cId="18691171" sldId="558"/>
            <ac:spMk id="2" creationId="{0631258E-42A2-4A96-A264-9BF3D41554F8}"/>
          </ac:spMkLst>
        </pc:spChg>
      </pc:sldChg>
      <pc:sldChg chg="addSp delSp modSp mod addCm modCm">
        <pc:chgData name="Dan Cutamora" userId="9c51e5b2-88af-475d-a96e-a62e0e005cbc" providerId="ADAL" clId="{FD27DC52-E841-489C-8897-D36ED6D764EE}" dt="2023-01-08T23:40:43.151" v="953" actId="478"/>
        <pc:sldMkLst>
          <pc:docMk/>
          <pc:sldMk cId="1174860349" sldId="559"/>
        </pc:sldMkLst>
        <pc:spChg chg="mod">
          <ac:chgData name="Dan Cutamora" userId="9c51e5b2-88af-475d-a96e-a62e0e005cbc" providerId="ADAL" clId="{FD27DC52-E841-489C-8897-D36ED6D764EE}" dt="2022-12-21T02:32:09.765" v="932" actId="20577"/>
          <ac:spMkLst>
            <pc:docMk/>
            <pc:sldMk cId="1174860349" sldId="559"/>
            <ac:spMk id="3" creationId="{042D9E7B-D1BB-4A59-8D12-11E6C2FA55AC}"/>
          </ac:spMkLst>
        </pc:spChg>
        <pc:spChg chg="del mod">
          <ac:chgData name="Dan Cutamora" userId="9c51e5b2-88af-475d-a96e-a62e0e005cbc" providerId="ADAL" clId="{FD27DC52-E841-489C-8897-D36ED6D764EE}" dt="2023-01-08T23:40:39.938" v="951" actId="478"/>
          <ac:spMkLst>
            <pc:docMk/>
            <pc:sldMk cId="1174860349" sldId="559"/>
            <ac:spMk id="7" creationId="{446482D6-090E-4A83-8756-5F7A0BDB4DB8}"/>
          </ac:spMkLst>
        </pc:spChg>
        <pc:spChg chg="add del mod">
          <ac:chgData name="Dan Cutamora" userId="9c51e5b2-88af-475d-a96e-a62e0e005cbc" providerId="ADAL" clId="{FD27DC52-E841-489C-8897-D36ED6D764EE}" dt="2023-01-08T23:40:43.151" v="953" actId="478"/>
          <ac:spMkLst>
            <pc:docMk/>
            <pc:sldMk cId="1174860349" sldId="559"/>
            <ac:spMk id="8" creationId="{878E31CD-96B9-028D-4B67-E835C0DA4BB1}"/>
          </ac:spMkLst>
        </pc:spChg>
      </pc:sldChg>
      <pc:sldChg chg="modSp mod">
        <pc:chgData name="Dan Cutamora" userId="9c51e5b2-88af-475d-a96e-a62e0e005cbc" providerId="ADAL" clId="{FD27DC52-E841-489C-8897-D36ED6D764EE}" dt="2023-01-09T00:49:55.684" v="1047" actId="255"/>
        <pc:sldMkLst>
          <pc:docMk/>
          <pc:sldMk cId="1882620232" sldId="560"/>
        </pc:sldMkLst>
        <pc:spChg chg="mod">
          <ac:chgData name="Dan Cutamora" userId="9c51e5b2-88af-475d-a96e-a62e0e005cbc" providerId="ADAL" clId="{FD27DC52-E841-489C-8897-D36ED6D764EE}" dt="2023-01-09T00:49:55.684" v="1047" actId="255"/>
          <ac:spMkLst>
            <pc:docMk/>
            <pc:sldMk cId="1882620232" sldId="560"/>
            <ac:spMk id="2" creationId="{0631258E-42A2-4A96-A264-9BF3D41554F8}"/>
          </ac:spMkLst>
        </pc:spChg>
      </pc:sldChg>
      <pc:sldChg chg="addSp delSp modSp mod">
        <pc:chgData name="Dan Cutamora" userId="9c51e5b2-88af-475d-a96e-a62e0e005cbc" providerId="ADAL" clId="{FD27DC52-E841-489C-8897-D36ED6D764EE}" dt="2023-01-08T23:41:05.360" v="955" actId="478"/>
        <pc:sldMkLst>
          <pc:docMk/>
          <pc:sldMk cId="3255219150" sldId="562"/>
        </pc:sldMkLst>
        <pc:spChg chg="add del mod">
          <ac:chgData name="Dan Cutamora" userId="9c51e5b2-88af-475d-a96e-a62e0e005cbc" providerId="ADAL" clId="{FD27DC52-E841-489C-8897-D36ED6D764EE}" dt="2023-01-08T23:41:05.360" v="955" actId="478"/>
          <ac:spMkLst>
            <pc:docMk/>
            <pc:sldMk cId="3255219150" sldId="562"/>
            <ac:spMk id="7" creationId="{DFA02761-9CBA-006F-9776-8B6E4D422DB8}"/>
          </ac:spMkLst>
        </pc:spChg>
        <pc:spChg chg="del">
          <ac:chgData name="Dan Cutamora" userId="9c51e5b2-88af-475d-a96e-a62e0e005cbc" providerId="ADAL" clId="{FD27DC52-E841-489C-8897-D36ED6D764EE}" dt="2023-01-08T23:41:03.027" v="954" actId="478"/>
          <ac:spMkLst>
            <pc:docMk/>
            <pc:sldMk cId="3255219150" sldId="562"/>
            <ac:spMk id="8" creationId="{15BE7C33-B09C-47CA-980D-99806DE10434}"/>
          </ac:spMkLst>
        </pc:spChg>
      </pc:sldChg>
      <pc:sldChg chg="modSp">
        <pc:chgData name="Dan Cutamora" userId="9c51e5b2-88af-475d-a96e-a62e0e005cbc" providerId="ADAL" clId="{FD27DC52-E841-489C-8897-D36ED6D764EE}" dt="2022-12-21T02:22:16.158" v="76"/>
        <pc:sldMkLst>
          <pc:docMk/>
          <pc:sldMk cId="1116735886" sldId="563"/>
        </pc:sldMkLst>
        <pc:spChg chg="mod">
          <ac:chgData name="Dan Cutamora" userId="9c51e5b2-88af-475d-a96e-a62e0e005cbc" providerId="ADAL" clId="{FD27DC52-E841-489C-8897-D36ED6D764EE}" dt="2022-12-21T02:22:16.158" v="76"/>
          <ac:spMkLst>
            <pc:docMk/>
            <pc:sldMk cId="1116735886" sldId="563"/>
            <ac:spMk id="3" creationId="{042D9E7B-D1BB-4A59-8D12-11E6C2FA55AC}"/>
          </ac:spMkLst>
        </pc:spChg>
      </pc:sldChg>
      <pc:sldChg chg="modSp">
        <pc:chgData name="Dan Cutamora" userId="9c51e5b2-88af-475d-a96e-a62e0e005cbc" providerId="ADAL" clId="{FD27DC52-E841-489C-8897-D36ED6D764EE}" dt="2022-12-21T02:22:23.947" v="77"/>
        <pc:sldMkLst>
          <pc:docMk/>
          <pc:sldMk cId="1029211164" sldId="565"/>
        </pc:sldMkLst>
        <pc:spChg chg="mod">
          <ac:chgData name="Dan Cutamora" userId="9c51e5b2-88af-475d-a96e-a62e0e005cbc" providerId="ADAL" clId="{FD27DC52-E841-489C-8897-D36ED6D764EE}" dt="2022-12-21T02:22:23.947" v="77"/>
          <ac:spMkLst>
            <pc:docMk/>
            <pc:sldMk cId="1029211164" sldId="565"/>
            <ac:spMk id="3" creationId="{042D9E7B-D1BB-4A59-8D12-11E6C2FA55AC}"/>
          </ac:spMkLst>
        </pc:spChg>
      </pc:sldChg>
      <pc:sldChg chg="modSp">
        <pc:chgData name="Dan Cutamora" userId="9c51e5b2-88af-475d-a96e-a62e0e005cbc" providerId="ADAL" clId="{FD27DC52-E841-489C-8897-D36ED6D764EE}" dt="2022-12-21T02:22:30.749" v="78"/>
        <pc:sldMkLst>
          <pc:docMk/>
          <pc:sldMk cId="2732767702" sldId="566"/>
        </pc:sldMkLst>
        <pc:graphicFrameChg chg="mod">
          <ac:chgData name="Dan Cutamora" userId="9c51e5b2-88af-475d-a96e-a62e0e005cbc" providerId="ADAL" clId="{FD27DC52-E841-489C-8897-D36ED6D764EE}" dt="2022-12-21T02:22:30.749" v="78"/>
          <ac:graphicFrameMkLst>
            <pc:docMk/>
            <pc:sldMk cId="2732767702" sldId="566"/>
            <ac:graphicFrameMk id="2" creationId="{BB0FC125-E02C-4EE5-952B-F371B51160FB}"/>
          </ac:graphicFrameMkLst>
        </pc:graphicFrameChg>
      </pc:sldChg>
      <pc:sldChg chg="delSp modSp add mod addCm">
        <pc:chgData name="Dan Cutamora" userId="9c51e5b2-88af-475d-a96e-a62e0e005cbc" providerId="ADAL" clId="{FD27DC52-E841-489C-8897-D36ED6D764EE}" dt="2022-12-21T02:31:26.704" v="923"/>
        <pc:sldMkLst>
          <pc:docMk/>
          <pc:sldMk cId="998771412" sldId="570"/>
        </pc:sldMkLst>
        <pc:spChg chg="del mod">
          <ac:chgData name="Dan Cutamora" userId="9c51e5b2-88af-475d-a96e-a62e0e005cbc" providerId="ADAL" clId="{FD27DC52-E841-489C-8897-D36ED6D764EE}" dt="2022-12-21T02:25:07.266" v="104" actId="478"/>
          <ac:spMkLst>
            <pc:docMk/>
            <pc:sldMk cId="998771412" sldId="570"/>
            <ac:spMk id="2" creationId="{70AB3EF6-BB7D-4D73-9C21-731770A78952}"/>
          </ac:spMkLst>
        </pc:spChg>
        <pc:spChg chg="mod">
          <ac:chgData name="Dan Cutamora" userId="9c51e5b2-88af-475d-a96e-a62e0e005cbc" providerId="ADAL" clId="{FD27DC52-E841-489C-8897-D36ED6D764EE}" dt="2022-12-21T02:28:32.040" v="646" actId="20577"/>
          <ac:spMkLst>
            <pc:docMk/>
            <pc:sldMk cId="998771412" sldId="570"/>
            <ac:spMk id="3" creationId="{042D9E7B-D1BB-4A59-8D12-11E6C2FA55AC}"/>
          </ac:spMkLst>
        </pc:spChg>
        <pc:graphicFrameChg chg="del">
          <ac:chgData name="Dan Cutamora" userId="9c51e5b2-88af-475d-a96e-a62e0e005cbc" providerId="ADAL" clId="{FD27DC52-E841-489C-8897-D36ED6D764EE}" dt="2022-12-21T02:25:36.861" v="210" actId="478"/>
          <ac:graphicFrameMkLst>
            <pc:docMk/>
            <pc:sldMk cId="998771412" sldId="570"/>
            <ac:graphicFrameMk id="6" creationId="{C7852264-E04A-4CFF-8917-D191D6826E64}"/>
          </ac:graphicFrameMkLst>
        </pc:graphicFrameChg>
      </pc:sldChg>
      <pc:sldChg chg="modSp add mod">
        <pc:chgData name="Dan Cutamora" userId="9c51e5b2-88af-475d-a96e-a62e0e005cbc" providerId="ADAL" clId="{FD27DC52-E841-489C-8897-D36ED6D764EE}" dt="2022-12-21T02:30:06.820" v="922" actId="20577"/>
        <pc:sldMkLst>
          <pc:docMk/>
          <pc:sldMk cId="4007477261" sldId="571"/>
        </pc:sldMkLst>
        <pc:spChg chg="mod">
          <ac:chgData name="Dan Cutamora" userId="9c51e5b2-88af-475d-a96e-a62e0e005cbc" providerId="ADAL" clId="{FD27DC52-E841-489C-8897-D36ED6D764EE}" dt="2022-12-21T02:30:06.820" v="922" actId="20577"/>
          <ac:spMkLst>
            <pc:docMk/>
            <pc:sldMk cId="4007477261" sldId="571"/>
            <ac:spMk id="3" creationId="{042D9E7B-D1BB-4A59-8D12-11E6C2FA55AC}"/>
          </ac:spMkLst>
        </pc:spChg>
      </pc:sldChg>
      <pc:sldChg chg="delSp modSp add mod ord">
        <pc:chgData name="Dan Cutamora" userId="9c51e5b2-88af-475d-a96e-a62e0e005cbc" providerId="ADAL" clId="{FD27DC52-E841-489C-8897-D36ED6D764EE}" dt="2023-01-08T23:51:29.470" v="1027" actId="1076"/>
        <pc:sldMkLst>
          <pc:docMk/>
          <pc:sldMk cId="1824133218" sldId="572"/>
        </pc:sldMkLst>
        <pc:spChg chg="mod">
          <ac:chgData name="Dan Cutamora" userId="9c51e5b2-88af-475d-a96e-a62e0e005cbc" providerId="ADAL" clId="{FD27DC52-E841-489C-8897-D36ED6D764EE}" dt="2023-01-08T23:51:29.470" v="1027" actId="1076"/>
          <ac:spMkLst>
            <pc:docMk/>
            <pc:sldMk cId="1824133218" sldId="572"/>
            <ac:spMk id="8" creationId="{2C17CDC3-9F90-4FE2-A9D8-4641F959D823}"/>
          </ac:spMkLst>
        </pc:spChg>
        <pc:graphicFrameChg chg="del">
          <ac:chgData name="Dan Cutamora" userId="9c51e5b2-88af-475d-a96e-a62e0e005cbc" providerId="ADAL" clId="{FD27DC52-E841-489C-8897-D36ED6D764EE}" dt="2023-01-08T23:50:03.792" v="959" actId="478"/>
          <ac:graphicFrameMkLst>
            <pc:docMk/>
            <pc:sldMk cId="1824133218" sldId="572"/>
            <ac:graphicFrameMk id="6" creationId="{FB1D76AC-259A-4BC1-B736-E4DC0DB7650C}"/>
          </ac:graphicFrameMkLst>
        </pc:graphicFrameChg>
      </pc:sldChg>
    </pc:docChg>
  </pc:docChgLst>
  <pc:docChgLst>
    <pc:chgData name="Bea Montenegro" userId="65d3c91a-73e9-4799-becb-247b768c9783" providerId="ADAL" clId="{B69517B3-2444-4729-8833-623D9453639E}"/>
    <pc:docChg chg="custSel modSld">
      <pc:chgData name="Bea Montenegro" userId="65d3c91a-73e9-4799-becb-247b768c9783" providerId="ADAL" clId="{B69517B3-2444-4729-8833-623D9453639E}" dt="2022-03-07T02:51:15.997" v="11" actId="1037"/>
      <pc:docMkLst>
        <pc:docMk/>
      </pc:docMkLst>
      <pc:sldChg chg="addSp delSp modSp mod">
        <pc:chgData name="Bea Montenegro" userId="65d3c91a-73e9-4799-becb-247b768c9783" providerId="ADAL" clId="{B69517B3-2444-4729-8833-623D9453639E}" dt="2022-03-07T02:51:15.997" v="11" actId="1037"/>
        <pc:sldMkLst>
          <pc:docMk/>
          <pc:sldMk cId="4175464273" sldId="536"/>
        </pc:sldMkLst>
        <pc:spChg chg="del">
          <ac:chgData name="Bea Montenegro" userId="65d3c91a-73e9-4799-becb-247b768c9783" providerId="ADAL" clId="{B69517B3-2444-4729-8833-623D9453639E}" dt="2022-03-07T02:50:52.556" v="0" actId="21"/>
          <ac:spMkLst>
            <pc:docMk/>
            <pc:sldMk cId="4175464273" sldId="536"/>
            <ac:spMk id="3" creationId="{042D9E7B-D1BB-4A59-8D12-11E6C2FA55AC}"/>
          </ac:spMkLst>
        </pc:spChg>
        <pc:spChg chg="add del mod">
          <ac:chgData name="Bea Montenegro" userId="65d3c91a-73e9-4799-becb-247b768c9783" providerId="ADAL" clId="{B69517B3-2444-4729-8833-623D9453639E}" dt="2022-03-07T02:50:55.862" v="1" actId="478"/>
          <ac:spMkLst>
            <pc:docMk/>
            <pc:sldMk cId="4175464273" sldId="536"/>
            <ac:spMk id="7" creationId="{E2EFDED8-04ED-4CDB-B6BF-BA40386766E8}"/>
          </ac:spMkLst>
        </pc:spChg>
        <pc:spChg chg="add mod">
          <ac:chgData name="Bea Montenegro" userId="65d3c91a-73e9-4799-becb-247b768c9783" providerId="ADAL" clId="{B69517B3-2444-4729-8833-623D9453639E}" dt="2022-03-07T02:51:15.997" v="11" actId="1037"/>
          <ac:spMkLst>
            <pc:docMk/>
            <pc:sldMk cId="4175464273" sldId="536"/>
            <ac:spMk id="8" creationId="{2C17CDC3-9F90-4FE2-A9D8-4641F959D823}"/>
          </ac:spMkLst>
        </pc:spChg>
        <pc:graphicFrameChg chg="mod">
          <ac:chgData name="Bea Montenegro" userId="65d3c91a-73e9-4799-becb-247b768c9783" providerId="ADAL" clId="{B69517B3-2444-4729-8833-623D9453639E}" dt="2022-03-07T02:51:13.700" v="8" actId="1037"/>
          <ac:graphicFrameMkLst>
            <pc:docMk/>
            <pc:sldMk cId="4175464273" sldId="536"/>
            <ac:graphicFrameMk id="6" creationId="{FB1D76AC-259A-4BC1-B736-E4DC0DB7650C}"/>
          </ac:graphicFrameMkLst>
        </pc:graphicFrameChg>
      </pc:sldChg>
    </pc:docChg>
  </pc:docChgLst>
  <pc:docChgLst>
    <pc:chgData name="Lei San Agustin" userId="d8299a59-9786-404a-a65b-a702bd7a1468" providerId="ADAL" clId="{8CC5D261-1355-470A-8836-42EE50C6FAD4}"/>
    <pc:docChg chg="modSld">
      <pc:chgData name="Lei San Agustin" userId="d8299a59-9786-404a-a65b-a702bd7a1468" providerId="ADAL" clId="{8CC5D261-1355-470A-8836-42EE50C6FAD4}" dt="2023-04-13T01:47:16.615" v="70"/>
      <pc:docMkLst>
        <pc:docMk/>
      </pc:docMkLst>
      <pc:sldChg chg="modSp mod addCm">
        <pc:chgData name="Lei San Agustin" userId="d8299a59-9786-404a-a65b-a702bd7a1468" providerId="ADAL" clId="{8CC5D261-1355-470A-8836-42EE50C6FAD4}" dt="2023-04-13T01:45:02.136" v="4"/>
        <pc:sldMkLst>
          <pc:docMk/>
          <pc:sldMk cId="2474872708" sldId="486"/>
        </pc:sldMkLst>
        <pc:spChg chg="mod">
          <ac:chgData name="Lei San Agustin" userId="d8299a59-9786-404a-a65b-a702bd7a1468" providerId="ADAL" clId="{8CC5D261-1355-470A-8836-42EE50C6FAD4}" dt="2023-04-13T01:44:58.355" v="3" actId="20577"/>
          <ac:spMkLst>
            <pc:docMk/>
            <pc:sldMk cId="2474872708" sldId="486"/>
            <ac:spMk id="2" creationId="{0631258E-42A2-4A96-A264-9BF3D41554F8}"/>
          </ac:spMkLst>
        </pc:spChg>
      </pc:sldChg>
      <pc:sldChg chg="modSp mod addCm">
        <pc:chgData name="Lei San Agustin" userId="d8299a59-9786-404a-a65b-a702bd7a1468" providerId="ADAL" clId="{8CC5D261-1355-470A-8836-42EE50C6FAD4}" dt="2023-04-13T01:45:29.704" v="17"/>
        <pc:sldMkLst>
          <pc:docMk/>
          <pc:sldMk cId="611396187" sldId="529"/>
        </pc:sldMkLst>
        <pc:spChg chg="mod">
          <ac:chgData name="Lei San Agustin" userId="d8299a59-9786-404a-a65b-a702bd7a1468" providerId="ADAL" clId="{8CC5D261-1355-470A-8836-42EE50C6FAD4}" dt="2023-04-13T01:45:25.603" v="16" actId="20577"/>
          <ac:spMkLst>
            <pc:docMk/>
            <pc:sldMk cId="611396187" sldId="529"/>
            <ac:spMk id="2" creationId="{0631258E-42A2-4A96-A264-9BF3D41554F8}"/>
          </ac:spMkLst>
        </pc:spChg>
      </pc:sldChg>
      <pc:sldChg chg="modSp mod addCm">
        <pc:chgData name="Lei San Agustin" userId="d8299a59-9786-404a-a65b-a702bd7a1468" providerId="ADAL" clId="{8CC5D261-1355-470A-8836-42EE50C6FAD4}" dt="2023-04-13T01:45:57.839" v="29"/>
        <pc:sldMkLst>
          <pc:docMk/>
          <pc:sldMk cId="4170969658" sldId="542"/>
        </pc:sldMkLst>
        <pc:spChg chg="mod">
          <ac:chgData name="Lei San Agustin" userId="d8299a59-9786-404a-a65b-a702bd7a1468" providerId="ADAL" clId="{8CC5D261-1355-470A-8836-42EE50C6FAD4}" dt="2023-04-13T01:45:53.186" v="28" actId="20577"/>
          <ac:spMkLst>
            <pc:docMk/>
            <pc:sldMk cId="4170969658" sldId="542"/>
            <ac:spMk id="2" creationId="{0631258E-42A2-4A96-A264-9BF3D41554F8}"/>
          </ac:spMkLst>
        </pc:spChg>
      </pc:sldChg>
      <pc:sldChg chg="modSp mod addCm">
        <pc:chgData name="Lei San Agustin" userId="d8299a59-9786-404a-a65b-a702bd7a1468" providerId="ADAL" clId="{8CC5D261-1355-470A-8836-42EE50C6FAD4}" dt="2023-04-13T01:46:22.687" v="43"/>
        <pc:sldMkLst>
          <pc:docMk/>
          <pc:sldMk cId="3890749714" sldId="549"/>
        </pc:sldMkLst>
        <pc:spChg chg="mod">
          <ac:chgData name="Lei San Agustin" userId="d8299a59-9786-404a-a65b-a702bd7a1468" providerId="ADAL" clId="{8CC5D261-1355-470A-8836-42EE50C6FAD4}" dt="2023-04-13T01:46:17.939" v="42" actId="20577"/>
          <ac:spMkLst>
            <pc:docMk/>
            <pc:sldMk cId="3890749714" sldId="549"/>
            <ac:spMk id="2" creationId="{0631258E-42A2-4A96-A264-9BF3D41554F8}"/>
          </ac:spMkLst>
        </pc:spChg>
      </pc:sldChg>
      <pc:sldChg chg="modSp mod addCm">
        <pc:chgData name="Lei San Agustin" userId="d8299a59-9786-404a-a65b-a702bd7a1468" providerId="ADAL" clId="{8CC5D261-1355-470A-8836-42EE50C6FAD4}" dt="2023-04-13T01:46:49.098" v="56"/>
        <pc:sldMkLst>
          <pc:docMk/>
          <pc:sldMk cId="18691171" sldId="558"/>
        </pc:sldMkLst>
        <pc:spChg chg="mod">
          <ac:chgData name="Lei San Agustin" userId="d8299a59-9786-404a-a65b-a702bd7a1468" providerId="ADAL" clId="{8CC5D261-1355-470A-8836-42EE50C6FAD4}" dt="2023-04-13T01:46:44.242" v="55" actId="20577"/>
          <ac:spMkLst>
            <pc:docMk/>
            <pc:sldMk cId="18691171" sldId="558"/>
            <ac:spMk id="2" creationId="{0631258E-42A2-4A96-A264-9BF3D41554F8}"/>
          </ac:spMkLst>
        </pc:spChg>
      </pc:sldChg>
      <pc:sldChg chg="modSp mod addCm">
        <pc:chgData name="Lei San Agustin" userId="d8299a59-9786-404a-a65b-a702bd7a1468" providerId="ADAL" clId="{8CC5D261-1355-470A-8836-42EE50C6FAD4}" dt="2023-04-13T01:47:16.615" v="70"/>
        <pc:sldMkLst>
          <pc:docMk/>
          <pc:sldMk cId="1882620232" sldId="560"/>
        </pc:sldMkLst>
        <pc:spChg chg="mod">
          <ac:chgData name="Lei San Agustin" userId="d8299a59-9786-404a-a65b-a702bd7a1468" providerId="ADAL" clId="{8CC5D261-1355-470A-8836-42EE50C6FAD4}" dt="2023-04-13T01:47:12.242" v="69" actId="20577"/>
          <ac:spMkLst>
            <pc:docMk/>
            <pc:sldMk cId="1882620232" sldId="560"/>
            <ac:spMk id="2" creationId="{0631258E-42A2-4A96-A264-9BF3D41554F8}"/>
          </ac:spMkLst>
        </pc:spChg>
      </pc:sldChg>
    </pc:docChg>
  </pc:docChgLst>
  <pc:docChgLst>
    <pc:chgData name="Gaymare Luna" userId="7a21cff5-3a75-4227-be69-6ea1eac8961b" providerId="ADAL" clId="{6C88BEFB-FA61-419B-B479-60C430813CF6}"/>
    <pc:docChg chg="undo custSel addSld delSld modSld sldOrd modSection">
      <pc:chgData name="Gaymare Luna" userId="7a21cff5-3a75-4227-be69-6ea1eac8961b" providerId="ADAL" clId="{6C88BEFB-FA61-419B-B479-60C430813CF6}" dt="2023-01-12T07:32:52.151" v="163" actId="1076"/>
      <pc:docMkLst>
        <pc:docMk/>
      </pc:docMkLst>
      <pc:sldChg chg="modSp del mod">
        <pc:chgData name="Gaymare Luna" userId="7a21cff5-3a75-4227-be69-6ea1eac8961b" providerId="ADAL" clId="{6C88BEFB-FA61-419B-B479-60C430813CF6}" dt="2023-01-12T07:28:09.782" v="135" actId="2696"/>
        <pc:sldMkLst>
          <pc:docMk/>
          <pc:sldMk cId="4175464273" sldId="536"/>
        </pc:sldMkLst>
        <pc:graphicFrameChg chg="mod">
          <ac:chgData name="Gaymare Luna" userId="7a21cff5-3a75-4227-be69-6ea1eac8961b" providerId="ADAL" clId="{6C88BEFB-FA61-419B-B479-60C430813CF6}" dt="2023-01-12T07:21:35.986" v="89" actId="12100"/>
          <ac:graphicFrameMkLst>
            <pc:docMk/>
            <pc:sldMk cId="4175464273" sldId="536"/>
            <ac:graphicFrameMk id="6" creationId="{FB1D76AC-259A-4BC1-B736-E4DC0DB7650C}"/>
          </ac:graphicFrameMkLst>
        </pc:graphicFrameChg>
      </pc:sldChg>
      <pc:sldChg chg="addSp delSp modSp mod">
        <pc:chgData name="Gaymare Luna" userId="7a21cff5-3a75-4227-be69-6ea1eac8961b" providerId="ADAL" clId="{6C88BEFB-FA61-419B-B479-60C430813CF6}" dt="2023-01-12T07:11:32.269" v="75" actId="478"/>
        <pc:sldMkLst>
          <pc:docMk/>
          <pc:sldMk cId="1824133218" sldId="572"/>
        </pc:sldMkLst>
        <pc:spChg chg="add del mod">
          <ac:chgData name="Gaymare Luna" userId="7a21cff5-3a75-4227-be69-6ea1eac8961b" providerId="ADAL" clId="{6C88BEFB-FA61-419B-B479-60C430813CF6}" dt="2023-01-12T07:11:32.269" v="75" actId="478"/>
          <ac:spMkLst>
            <pc:docMk/>
            <pc:sldMk cId="1824133218" sldId="572"/>
            <ac:spMk id="2" creationId="{AE872096-2EB9-F142-F969-9FF59B1CD9E6}"/>
          </ac:spMkLst>
        </pc:spChg>
        <pc:spChg chg="mod">
          <ac:chgData name="Gaymare Luna" userId="7a21cff5-3a75-4227-be69-6ea1eac8961b" providerId="ADAL" clId="{6C88BEFB-FA61-419B-B479-60C430813CF6}" dt="2023-01-12T07:11:29.532" v="74" actId="1036"/>
          <ac:spMkLst>
            <pc:docMk/>
            <pc:sldMk cId="1824133218" sldId="572"/>
            <ac:spMk id="8" creationId="{2C17CDC3-9F90-4FE2-A9D8-4641F959D823}"/>
          </ac:spMkLst>
        </pc:spChg>
      </pc:sldChg>
      <pc:sldChg chg="addSp delSp modSp add del mod">
        <pc:chgData name="Gaymare Luna" userId="7a21cff5-3a75-4227-be69-6ea1eac8961b" providerId="ADAL" clId="{6C88BEFB-FA61-419B-B479-60C430813CF6}" dt="2023-01-12T07:25:46.923" v="117" actId="2696"/>
        <pc:sldMkLst>
          <pc:docMk/>
          <pc:sldMk cId="3770388707" sldId="648"/>
        </pc:sldMkLst>
        <pc:graphicFrameChg chg="add del mod">
          <ac:chgData name="Gaymare Luna" userId="7a21cff5-3a75-4227-be69-6ea1eac8961b" providerId="ADAL" clId="{6C88BEFB-FA61-419B-B479-60C430813CF6}" dt="2023-01-12T07:24:55.588" v="111" actId="478"/>
          <ac:graphicFrameMkLst>
            <pc:docMk/>
            <pc:sldMk cId="3770388707" sldId="648"/>
            <ac:graphicFrameMk id="2" creationId="{4CCE9D21-4501-866B-FF18-8D5DFCB80F4E}"/>
          </ac:graphicFrameMkLst>
        </pc:graphicFrameChg>
        <pc:graphicFrameChg chg="mod">
          <ac:chgData name="Gaymare Luna" userId="7a21cff5-3a75-4227-be69-6ea1eac8961b" providerId="ADAL" clId="{6C88BEFB-FA61-419B-B479-60C430813CF6}" dt="2023-01-12T07:25:22.398" v="116" actId="1076"/>
          <ac:graphicFrameMkLst>
            <pc:docMk/>
            <pc:sldMk cId="3770388707" sldId="648"/>
            <ac:graphicFrameMk id="6" creationId="{FB1D76AC-259A-4BC1-B736-E4DC0DB7650C}"/>
          </ac:graphicFrameMkLst>
        </pc:graphicFrameChg>
      </pc:sldChg>
      <pc:sldChg chg="modSp add del mod">
        <pc:chgData name="Gaymare Luna" userId="7a21cff5-3a75-4227-be69-6ea1eac8961b" providerId="ADAL" clId="{6C88BEFB-FA61-419B-B479-60C430813CF6}" dt="2023-01-12T07:27:43.063" v="126" actId="2696"/>
        <pc:sldMkLst>
          <pc:docMk/>
          <pc:sldMk cId="4178356539" sldId="652"/>
        </pc:sldMkLst>
        <pc:graphicFrameChg chg="mod">
          <ac:chgData name="Gaymare Luna" userId="7a21cff5-3a75-4227-be69-6ea1eac8961b" providerId="ADAL" clId="{6C88BEFB-FA61-419B-B479-60C430813CF6}" dt="2023-01-12T07:26:50.116" v="125" actId="20577"/>
          <ac:graphicFrameMkLst>
            <pc:docMk/>
            <pc:sldMk cId="4178356539" sldId="652"/>
            <ac:graphicFrameMk id="6" creationId="{FB1D76AC-259A-4BC1-B736-E4DC0DB7650C}"/>
          </ac:graphicFrameMkLst>
        </pc:graphicFrameChg>
      </pc:sldChg>
      <pc:sldChg chg="add del">
        <pc:chgData name="Gaymare Luna" userId="7a21cff5-3a75-4227-be69-6ea1eac8961b" providerId="ADAL" clId="{6C88BEFB-FA61-419B-B479-60C430813CF6}" dt="2023-01-12T07:28:33.940" v="138" actId="47"/>
        <pc:sldMkLst>
          <pc:docMk/>
          <pc:sldMk cId="2123079747" sldId="653"/>
        </pc:sldMkLst>
      </pc:sldChg>
      <pc:sldChg chg="modSp add del mod ord">
        <pc:chgData name="Gaymare Luna" userId="7a21cff5-3a75-4227-be69-6ea1eac8961b" providerId="ADAL" clId="{6C88BEFB-FA61-419B-B479-60C430813CF6}" dt="2023-01-12T07:28:26.417" v="137" actId="47"/>
        <pc:sldMkLst>
          <pc:docMk/>
          <pc:sldMk cId="2961370959" sldId="654"/>
        </pc:sldMkLst>
        <pc:graphicFrameChg chg="mod">
          <ac:chgData name="Gaymare Luna" userId="7a21cff5-3a75-4227-be69-6ea1eac8961b" providerId="ADAL" clId="{6C88BEFB-FA61-419B-B479-60C430813CF6}" dt="2023-01-12T07:28:16.964" v="136" actId="20577"/>
          <ac:graphicFrameMkLst>
            <pc:docMk/>
            <pc:sldMk cId="2961370959" sldId="654"/>
            <ac:graphicFrameMk id="6" creationId="{FB1D76AC-259A-4BC1-B736-E4DC0DB7650C}"/>
          </ac:graphicFrameMkLst>
        </pc:graphicFrameChg>
      </pc:sldChg>
      <pc:sldChg chg="addSp delSp modSp add del mod">
        <pc:chgData name="Gaymare Luna" userId="7a21cff5-3a75-4227-be69-6ea1eac8961b" providerId="ADAL" clId="{6C88BEFB-FA61-419B-B479-60C430813CF6}" dt="2023-01-12T07:31:56.575" v="155" actId="47"/>
        <pc:sldMkLst>
          <pc:docMk/>
          <pc:sldMk cId="772404078" sldId="655"/>
        </pc:sldMkLst>
        <pc:graphicFrameChg chg="add mod modGraphic">
          <ac:chgData name="Gaymare Luna" userId="7a21cff5-3a75-4227-be69-6ea1eac8961b" providerId="ADAL" clId="{6C88BEFB-FA61-419B-B479-60C430813CF6}" dt="2023-01-12T07:31:51.981" v="154" actId="14100"/>
          <ac:graphicFrameMkLst>
            <pc:docMk/>
            <pc:sldMk cId="772404078" sldId="655"/>
            <ac:graphicFrameMk id="2" creationId="{A0A90E0B-267C-30BF-EC86-E14AF421A2D3}"/>
          </ac:graphicFrameMkLst>
        </pc:graphicFrameChg>
        <pc:graphicFrameChg chg="del mod">
          <ac:chgData name="Gaymare Luna" userId="7a21cff5-3a75-4227-be69-6ea1eac8961b" providerId="ADAL" clId="{6C88BEFB-FA61-419B-B479-60C430813CF6}" dt="2023-01-12T07:31:25.615" v="147" actId="478"/>
          <ac:graphicFrameMkLst>
            <pc:docMk/>
            <pc:sldMk cId="772404078" sldId="655"/>
            <ac:graphicFrameMk id="6" creationId="{FB1D76AC-259A-4BC1-B736-E4DC0DB7650C}"/>
          </ac:graphicFrameMkLst>
        </pc:graphicFrameChg>
      </pc:sldChg>
      <pc:sldChg chg="addSp delSp modSp add mod">
        <pc:chgData name="Gaymare Luna" userId="7a21cff5-3a75-4227-be69-6ea1eac8961b" providerId="ADAL" clId="{6C88BEFB-FA61-419B-B479-60C430813CF6}" dt="2023-01-12T07:32:52.151" v="163" actId="1076"/>
        <pc:sldMkLst>
          <pc:docMk/>
          <pc:sldMk cId="4211294148" sldId="657"/>
        </pc:sldMkLst>
        <pc:graphicFrameChg chg="add mod">
          <ac:chgData name="Gaymare Luna" userId="7a21cff5-3a75-4227-be69-6ea1eac8961b" providerId="ADAL" clId="{6C88BEFB-FA61-419B-B479-60C430813CF6}" dt="2023-01-12T07:32:52.151" v="163" actId="1076"/>
          <ac:graphicFrameMkLst>
            <pc:docMk/>
            <pc:sldMk cId="4211294148" sldId="657"/>
            <ac:graphicFrameMk id="2" creationId="{39B88991-99AF-AB24-2C6C-68A9616D87F8}"/>
          </ac:graphicFrameMkLst>
        </pc:graphicFrameChg>
        <pc:graphicFrameChg chg="del">
          <ac:chgData name="Gaymare Luna" userId="7a21cff5-3a75-4227-be69-6ea1eac8961b" providerId="ADAL" clId="{6C88BEFB-FA61-419B-B479-60C430813CF6}" dt="2023-01-12T07:32:33.691" v="156" actId="478"/>
          <ac:graphicFrameMkLst>
            <pc:docMk/>
            <pc:sldMk cId="4211294148" sldId="657"/>
            <ac:graphicFrameMk id="6" creationId="{FB1D76AC-259A-4BC1-B736-E4DC0DB7650C}"/>
          </ac:graphicFrameMkLst>
        </pc:graphicFrameChg>
      </pc:sldChg>
    </pc:docChg>
  </pc:docChgLst>
  <pc:docChgLst>
    <pc:chgData name="Ayan Daluz" userId="befa8149-c6af-46c9-b27d-15d84abc302f" providerId="ADAL" clId="{B2822660-C387-49F7-B718-E5B189F3E23A}"/>
    <pc:docChg chg="modSld">
      <pc:chgData name="Ayan Daluz" userId="befa8149-c6af-46c9-b27d-15d84abc302f" providerId="ADAL" clId="{B2822660-C387-49F7-B718-E5B189F3E23A}" dt="2023-04-14T02:11:01.553" v="6"/>
      <pc:docMkLst>
        <pc:docMk/>
      </pc:docMkLst>
      <pc:sldChg chg="modSp mod modCm">
        <pc:chgData name="Ayan Daluz" userId="befa8149-c6af-46c9-b27d-15d84abc302f" providerId="ADAL" clId="{B2822660-C387-49F7-B718-E5B189F3E23A}" dt="2023-04-14T02:10:04.992" v="1"/>
        <pc:sldMkLst>
          <pc:docMk/>
          <pc:sldMk cId="2474872708" sldId="486"/>
        </pc:sldMkLst>
        <pc:spChg chg="mod">
          <ac:chgData name="Ayan Daluz" userId="befa8149-c6af-46c9-b27d-15d84abc302f" providerId="ADAL" clId="{B2822660-C387-49F7-B718-E5B189F3E23A}" dt="2023-04-14T02:10:00.016" v="0" actId="13926"/>
          <ac:spMkLst>
            <pc:docMk/>
            <pc:sldMk cId="2474872708" sldId="486"/>
            <ac:spMk id="2" creationId="{0631258E-42A2-4A96-A264-9BF3D41554F8}"/>
          </ac:spMkLst>
        </pc:spChg>
      </pc:sldChg>
      <pc:sldChg chg="modCm">
        <pc:chgData name="Ayan Daluz" userId="befa8149-c6af-46c9-b27d-15d84abc302f" providerId="ADAL" clId="{B2822660-C387-49F7-B718-E5B189F3E23A}" dt="2023-04-14T02:10:25.975" v="2"/>
        <pc:sldMkLst>
          <pc:docMk/>
          <pc:sldMk cId="611396187" sldId="529"/>
        </pc:sldMkLst>
      </pc:sldChg>
      <pc:sldChg chg="modCm">
        <pc:chgData name="Ayan Daluz" userId="befa8149-c6af-46c9-b27d-15d84abc302f" providerId="ADAL" clId="{B2822660-C387-49F7-B718-E5B189F3E23A}" dt="2023-04-14T02:10:37.608" v="3"/>
        <pc:sldMkLst>
          <pc:docMk/>
          <pc:sldMk cId="4170969658" sldId="542"/>
        </pc:sldMkLst>
      </pc:sldChg>
      <pc:sldChg chg="modCm">
        <pc:chgData name="Ayan Daluz" userId="befa8149-c6af-46c9-b27d-15d84abc302f" providerId="ADAL" clId="{B2822660-C387-49F7-B718-E5B189F3E23A}" dt="2023-04-14T02:10:45.776" v="4"/>
        <pc:sldMkLst>
          <pc:docMk/>
          <pc:sldMk cId="3890749714" sldId="549"/>
        </pc:sldMkLst>
      </pc:sldChg>
      <pc:sldChg chg="modCm">
        <pc:chgData name="Ayan Daluz" userId="befa8149-c6af-46c9-b27d-15d84abc302f" providerId="ADAL" clId="{B2822660-C387-49F7-B718-E5B189F3E23A}" dt="2023-04-14T02:10:53.961" v="5"/>
        <pc:sldMkLst>
          <pc:docMk/>
          <pc:sldMk cId="18691171" sldId="558"/>
        </pc:sldMkLst>
      </pc:sldChg>
      <pc:sldChg chg="modCm">
        <pc:chgData name="Ayan Daluz" userId="befa8149-c6af-46c9-b27d-15d84abc302f" providerId="ADAL" clId="{B2822660-C387-49F7-B718-E5B189F3E23A}" dt="2023-04-14T02:11:01.553" v="6"/>
        <pc:sldMkLst>
          <pc:docMk/>
          <pc:sldMk cId="1882620232" sldId="560"/>
        </pc:sldMkLst>
      </pc:sldChg>
    </pc:docChg>
  </pc:docChgLst>
  <pc:docChgLst>
    <pc:chgData name="Pat Salonga" userId="76f727e5-d04c-4fbf-8a58-14be0f620d06" providerId="ADAL" clId="{617F8DB3-C9E9-4115-9F19-AF247979678D}"/>
    <pc:docChg chg="undo custSel modSld">
      <pc:chgData name="Pat Salonga" userId="76f727e5-d04c-4fbf-8a58-14be0f620d06" providerId="ADAL" clId="{617F8DB3-C9E9-4115-9F19-AF247979678D}" dt="2022-03-04T07:40:37.867" v="34" actId="1076"/>
      <pc:docMkLst>
        <pc:docMk/>
      </pc:docMkLst>
      <pc:sldChg chg="modSp mod">
        <pc:chgData name="Pat Salonga" userId="76f727e5-d04c-4fbf-8a58-14be0f620d06" providerId="ADAL" clId="{617F8DB3-C9E9-4115-9F19-AF247979678D}" dt="2022-03-04T07:27:35.035" v="25" actId="1076"/>
        <pc:sldMkLst>
          <pc:docMk/>
          <pc:sldMk cId="306385460" sldId="526"/>
        </pc:sldMkLst>
        <pc:graphicFrameChg chg="mod">
          <ac:chgData name="Pat Salonga" userId="76f727e5-d04c-4fbf-8a58-14be0f620d06" providerId="ADAL" clId="{617F8DB3-C9E9-4115-9F19-AF247979678D}" dt="2022-03-04T07:27:35.035" v="25" actId="1076"/>
          <ac:graphicFrameMkLst>
            <pc:docMk/>
            <pc:sldMk cId="306385460" sldId="526"/>
            <ac:graphicFrameMk id="6" creationId="{A072E86E-16AA-42B5-8BE8-EC474AAA9606}"/>
          </ac:graphicFrameMkLst>
        </pc:graphicFrameChg>
      </pc:sldChg>
      <pc:sldChg chg="modSp mod">
        <pc:chgData name="Pat Salonga" userId="76f727e5-d04c-4fbf-8a58-14be0f620d06" providerId="ADAL" clId="{617F8DB3-C9E9-4115-9F19-AF247979678D}" dt="2022-03-04T07:25:16.721" v="4" actId="122"/>
        <pc:sldMkLst>
          <pc:docMk/>
          <pc:sldMk cId="2227980586" sldId="527"/>
        </pc:sldMkLst>
        <pc:graphicFrameChg chg="mod">
          <ac:chgData name="Pat Salonga" userId="76f727e5-d04c-4fbf-8a58-14be0f620d06" providerId="ADAL" clId="{617F8DB3-C9E9-4115-9F19-AF247979678D}" dt="2022-03-04T07:25:16.721" v="4" actId="122"/>
          <ac:graphicFrameMkLst>
            <pc:docMk/>
            <pc:sldMk cId="2227980586" sldId="527"/>
            <ac:graphicFrameMk id="7" creationId="{06FC16F0-9C84-42CC-853C-7282B763C140}"/>
          </ac:graphicFrameMkLst>
        </pc:graphicFrameChg>
      </pc:sldChg>
      <pc:sldChg chg="modSp mod">
        <pc:chgData name="Pat Salonga" userId="76f727e5-d04c-4fbf-8a58-14be0f620d06" providerId="ADAL" clId="{617F8DB3-C9E9-4115-9F19-AF247979678D}" dt="2022-03-04T07:25:35.516" v="6" actId="14100"/>
        <pc:sldMkLst>
          <pc:docMk/>
          <pc:sldMk cId="1547579441" sldId="530"/>
        </pc:sldMkLst>
        <pc:spChg chg="mod">
          <ac:chgData name="Pat Salonga" userId="76f727e5-d04c-4fbf-8a58-14be0f620d06" providerId="ADAL" clId="{617F8DB3-C9E9-4115-9F19-AF247979678D}" dt="2022-03-04T07:25:35.516" v="6" actId="14100"/>
          <ac:spMkLst>
            <pc:docMk/>
            <pc:sldMk cId="1547579441" sldId="530"/>
            <ac:spMk id="3" creationId="{042D9E7B-D1BB-4A59-8D12-11E6C2FA55AC}"/>
          </ac:spMkLst>
        </pc:spChg>
      </pc:sldChg>
      <pc:sldChg chg="modSp mod">
        <pc:chgData name="Pat Salonga" userId="76f727e5-d04c-4fbf-8a58-14be0f620d06" providerId="ADAL" clId="{617F8DB3-C9E9-4115-9F19-AF247979678D}" dt="2022-03-04T07:27:24.348" v="22" actId="1076"/>
        <pc:sldMkLst>
          <pc:docMk/>
          <pc:sldMk cId="2415193396" sldId="534"/>
        </pc:sldMkLst>
        <pc:graphicFrameChg chg="mod">
          <ac:chgData name="Pat Salonga" userId="76f727e5-d04c-4fbf-8a58-14be0f620d06" providerId="ADAL" clId="{617F8DB3-C9E9-4115-9F19-AF247979678D}" dt="2022-03-04T07:27:24.348" v="22" actId="1076"/>
          <ac:graphicFrameMkLst>
            <pc:docMk/>
            <pc:sldMk cId="2415193396" sldId="534"/>
            <ac:graphicFrameMk id="7" creationId="{75472DA5-C9E2-4F83-8601-13B20C29CA83}"/>
          </ac:graphicFrameMkLst>
        </pc:graphicFrameChg>
      </pc:sldChg>
      <pc:sldChg chg="modSp mod">
        <pc:chgData name="Pat Salonga" userId="76f727e5-d04c-4fbf-8a58-14be0f620d06" providerId="ADAL" clId="{617F8DB3-C9E9-4115-9F19-AF247979678D}" dt="2022-03-04T07:26:05.580" v="10" actId="1076"/>
        <pc:sldMkLst>
          <pc:docMk/>
          <pc:sldMk cId="4258424320" sldId="538"/>
        </pc:sldMkLst>
        <pc:graphicFrameChg chg="mod">
          <ac:chgData name="Pat Salonga" userId="76f727e5-d04c-4fbf-8a58-14be0f620d06" providerId="ADAL" clId="{617F8DB3-C9E9-4115-9F19-AF247979678D}" dt="2022-03-04T07:26:05.580" v="10" actId="1076"/>
          <ac:graphicFrameMkLst>
            <pc:docMk/>
            <pc:sldMk cId="4258424320" sldId="538"/>
            <ac:graphicFrameMk id="6" creationId="{2C19C4F4-71B0-48EF-89AF-68423AF8C81D}"/>
          </ac:graphicFrameMkLst>
        </pc:graphicFrameChg>
      </pc:sldChg>
      <pc:sldChg chg="modSp">
        <pc:chgData name="Pat Salonga" userId="76f727e5-d04c-4fbf-8a58-14be0f620d06" providerId="ADAL" clId="{617F8DB3-C9E9-4115-9F19-AF247979678D}" dt="2022-03-04T07:28:05.682" v="28" actId="20577"/>
        <pc:sldMkLst>
          <pc:docMk/>
          <pc:sldMk cId="3947258050" sldId="548"/>
        </pc:sldMkLst>
        <pc:graphicFrameChg chg="mod">
          <ac:chgData name="Pat Salonga" userId="76f727e5-d04c-4fbf-8a58-14be0f620d06" providerId="ADAL" clId="{617F8DB3-C9E9-4115-9F19-AF247979678D}" dt="2022-03-04T07:28:05.682" v="28" actId="20577"/>
          <ac:graphicFrameMkLst>
            <pc:docMk/>
            <pc:sldMk cId="3947258050" sldId="548"/>
            <ac:graphicFrameMk id="11" creationId="{5AD6E131-2EF0-441D-B993-9D4FF3B00D48}"/>
          </ac:graphicFrameMkLst>
        </pc:graphicFrameChg>
      </pc:sldChg>
      <pc:sldChg chg="modSp mod">
        <pc:chgData name="Pat Salonga" userId="76f727e5-d04c-4fbf-8a58-14be0f620d06" providerId="ADAL" clId="{617F8DB3-C9E9-4115-9F19-AF247979678D}" dt="2022-03-04T07:27:13.636" v="20" actId="1076"/>
        <pc:sldMkLst>
          <pc:docMk/>
          <pc:sldMk cId="386473289" sldId="552"/>
        </pc:sldMkLst>
        <pc:graphicFrameChg chg="mod">
          <ac:chgData name="Pat Salonga" userId="76f727e5-d04c-4fbf-8a58-14be0f620d06" providerId="ADAL" clId="{617F8DB3-C9E9-4115-9F19-AF247979678D}" dt="2022-03-04T07:27:13.636" v="20" actId="1076"/>
          <ac:graphicFrameMkLst>
            <pc:docMk/>
            <pc:sldMk cId="386473289" sldId="552"/>
            <ac:graphicFrameMk id="6" creationId="{A05AFD2A-1B17-4676-97D8-3B832618E035}"/>
          </ac:graphicFrameMkLst>
        </pc:graphicFrameChg>
      </pc:sldChg>
      <pc:sldChg chg="modSp mod">
        <pc:chgData name="Pat Salonga" userId="76f727e5-d04c-4fbf-8a58-14be0f620d06" providerId="ADAL" clId="{617F8DB3-C9E9-4115-9F19-AF247979678D}" dt="2022-03-04T07:26:38.179" v="16" actId="20577"/>
        <pc:sldMkLst>
          <pc:docMk/>
          <pc:sldMk cId="2059603517" sldId="553"/>
        </pc:sldMkLst>
        <pc:spChg chg="mod">
          <ac:chgData name="Pat Salonga" userId="76f727e5-d04c-4fbf-8a58-14be0f620d06" providerId="ADAL" clId="{617F8DB3-C9E9-4115-9F19-AF247979678D}" dt="2022-03-04T07:26:38.179" v="16" actId="20577"/>
          <ac:spMkLst>
            <pc:docMk/>
            <pc:sldMk cId="2059603517" sldId="553"/>
            <ac:spMk id="3" creationId="{042D9E7B-D1BB-4A59-8D12-11E6C2FA55AC}"/>
          </ac:spMkLst>
        </pc:spChg>
      </pc:sldChg>
      <pc:sldChg chg="modSp mod">
        <pc:chgData name="Pat Salonga" userId="76f727e5-d04c-4fbf-8a58-14be0f620d06" providerId="ADAL" clId="{617F8DB3-C9E9-4115-9F19-AF247979678D}" dt="2022-03-04T07:26:35.172" v="14" actId="20577"/>
        <pc:sldMkLst>
          <pc:docMk/>
          <pc:sldMk cId="1254293866" sldId="554"/>
        </pc:sldMkLst>
        <pc:spChg chg="mod">
          <ac:chgData name="Pat Salonga" userId="76f727e5-d04c-4fbf-8a58-14be0f620d06" providerId="ADAL" clId="{617F8DB3-C9E9-4115-9F19-AF247979678D}" dt="2022-03-04T07:26:35.172" v="14" actId="20577"/>
          <ac:spMkLst>
            <pc:docMk/>
            <pc:sldMk cId="1254293866" sldId="554"/>
            <ac:spMk id="3" creationId="{042D9E7B-D1BB-4A59-8D12-11E6C2FA55AC}"/>
          </ac:spMkLst>
        </pc:spChg>
      </pc:sldChg>
      <pc:sldChg chg="modSp mod">
        <pc:chgData name="Pat Salonga" userId="76f727e5-d04c-4fbf-8a58-14be0f620d06" providerId="ADAL" clId="{617F8DB3-C9E9-4115-9F19-AF247979678D}" dt="2022-03-04T07:28:25.946" v="31" actId="1037"/>
        <pc:sldMkLst>
          <pc:docMk/>
          <pc:sldMk cId="2732767702" sldId="566"/>
        </pc:sldMkLst>
        <pc:spChg chg="mod">
          <ac:chgData name="Pat Salonga" userId="76f727e5-d04c-4fbf-8a58-14be0f620d06" providerId="ADAL" clId="{617F8DB3-C9E9-4115-9F19-AF247979678D}" dt="2022-03-04T07:28:25.946" v="31" actId="1037"/>
          <ac:spMkLst>
            <pc:docMk/>
            <pc:sldMk cId="2732767702" sldId="566"/>
            <ac:spMk id="3" creationId="{042D9E7B-D1BB-4A59-8D12-11E6C2FA55AC}"/>
          </ac:spMkLst>
        </pc:spChg>
        <pc:graphicFrameChg chg="mod">
          <ac:chgData name="Pat Salonga" userId="76f727e5-d04c-4fbf-8a58-14be0f620d06" providerId="ADAL" clId="{617F8DB3-C9E9-4115-9F19-AF247979678D}" dt="2022-03-04T07:28:23.325" v="29" actId="14100"/>
          <ac:graphicFrameMkLst>
            <pc:docMk/>
            <pc:sldMk cId="2732767702" sldId="566"/>
            <ac:graphicFrameMk id="2" creationId="{BB0FC125-E02C-4EE5-952B-F371B51160FB}"/>
          </ac:graphicFrameMkLst>
        </pc:graphicFrameChg>
      </pc:sldChg>
      <pc:sldChg chg="modSp mod">
        <pc:chgData name="Pat Salonga" userId="76f727e5-d04c-4fbf-8a58-14be0f620d06" providerId="ADAL" clId="{617F8DB3-C9E9-4115-9F19-AF247979678D}" dt="2022-03-04T07:28:33.124" v="33" actId="1076"/>
        <pc:sldMkLst>
          <pc:docMk/>
          <pc:sldMk cId="3707933528" sldId="568"/>
        </pc:sldMkLst>
        <pc:graphicFrameChg chg="mod">
          <ac:chgData name="Pat Salonga" userId="76f727e5-d04c-4fbf-8a58-14be0f620d06" providerId="ADAL" clId="{617F8DB3-C9E9-4115-9F19-AF247979678D}" dt="2022-03-04T07:28:33.124" v="33" actId="1076"/>
          <ac:graphicFrameMkLst>
            <pc:docMk/>
            <pc:sldMk cId="3707933528" sldId="568"/>
            <ac:graphicFrameMk id="6" creationId="{2BDBAF0A-0088-4B1E-B959-30D32A00DC51}"/>
          </ac:graphicFrameMkLst>
        </pc:graphicFrameChg>
      </pc:sldChg>
      <pc:sldChg chg="modSp mod">
        <pc:chgData name="Pat Salonga" userId="76f727e5-d04c-4fbf-8a58-14be0f620d06" providerId="ADAL" clId="{617F8DB3-C9E9-4115-9F19-AF247979678D}" dt="2022-03-04T07:40:37.867" v="34" actId="1076"/>
        <pc:sldMkLst>
          <pc:docMk/>
          <pc:sldMk cId="2945078745" sldId="569"/>
        </pc:sldMkLst>
        <pc:graphicFrameChg chg="mod">
          <ac:chgData name="Pat Salonga" userId="76f727e5-d04c-4fbf-8a58-14be0f620d06" providerId="ADAL" clId="{617F8DB3-C9E9-4115-9F19-AF247979678D}" dt="2022-03-04T07:40:37.867" v="34" actId="1076"/>
          <ac:graphicFrameMkLst>
            <pc:docMk/>
            <pc:sldMk cId="2945078745" sldId="569"/>
            <ac:graphicFrameMk id="6" creationId="{7B1917BA-CBE8-4C00-A96D-4D512D2468FE}"/>
          </ac:graphicFrameMkLst>
        </pc:graphicFrameChg>
      </pc:sldChg>
    </pc:docChg>
  </pc:docChgLst>
  <pc:docChgLst>
    <pc:chgData name="Arbie Sta. Maria" userId="f3148812-4228-411f-bf9f-5a2561256554" providerId="ADAL" clId="{05A937F4-9841-4579-A959-B2166184094F}"/>
    <pc:docChg chg="undo custSel addSld delSld modSld modSection">
      <pc:chgData name="Arbie Sta. Maria" userId="f3148812-4228-411f-bf9f-5a2561256554" providerId="ADAL" clId="{05A937F4-9841-4579-A959-B2166184094F}" dt="2023-01-12T07:56:35.102" v="358"/>
      <pc:docMkLst>
        <pc:docMk/>
      </pc:docMkLst>
      <pc:sldChg chg="modSp mod">
        <pc:chgData name="Arbie Sta. Maria" userId="f3148812-4228-411f-bf9f-5a2561256554" providerId="ADAL" clId="{05A937F4-9841-4579-A959-B2166184094F}" dt="2023-01-12T06:40:15.966" v="3" actId="18131"/>
        <pc:sldMkLst>
          <pc:docMk/>
          <pc:sldMk cId="4055469947" sldId="425"/>
        </pc:sldMkLst>
        <pc:picChg chg="mod modCrop">
          <ac:chgData name="Arbie Sta. Maria" userId="f3148812-4228-411f-bf9f-5a2561256554" providerId="ADAL" clId="{05A937F4-9841-4579-A959-B2166184094F}" dt="2023-01-12T06:40:15.966" v="3" actId="18131"/>
          <ac:picMkLst>
            <pc:docMk/>
            <pc:sldMk cId="4055469947" sldId="425"/>
            <ac:picMk id="7" creationId="{0FF72767-8E3C-4A64-873A-FAC465367D06}"/>
          </ac:picMkLst>
        </pc:picChg>
      </pc:sldChg>
      <pc:sldChg chg="modSp mod">
        <pc:chgData name="Arbie Sta. Maria" userId="f3148812-4228-411f-bf9f-5a2561256554" providerId="ADAL" clId="{05A937F4-9841-4579-A959-B2166184094F}" dt="2023-01-12T07:46:34.198" v="349" actId="1076"/>
        <pc:sldMkLst>
          <pc:docMk/>
          <pc:sldMk cId="3911293903" sldId="484"/>
        </pc:sldMkLst>
        <pc:spChg chg="mod">
          <ac:chgData name="Arbie Sta. Maria" userId="f3148812-4228-411f-bf9f-5a2561256554" providerId="ADAL" clId="{05A937F4-9841-4579-A959-B2166184094F}" dt="2023-01-12T07:46:21.023" v="346" actId="14100"/>
          <ac:spMkLst>
            <pc:docMk/>
            <pc:sldMk cId="3911293903" sldId="484"/>
            <ac:spMk id="3" creationId="{042D9E7B-D1BB-4A59-8D12-11E6C2FA55AC}"/>
          </ac:spMkLst>
        </pc:spChg>
        <pc:picChg chg="mod">
          <ac:chgData name="Arbie Sta. Maria" userId="f3148812-4228-411f-bf9f-5a2561256554" providerId="ADAL" clId="{05A937F4-9841-4579-A959-B2166184094F}" dt="2023-01-12T07:46:34.198" v="349" actId="1076"/>
          <ac:picMkLst>
            <pc:docMk/>
            <pc:sldMk cId="3911293903" sldId="484"/>
            <ac:picMk id="7" creationId="{A5C7F5C3-E5F4-4250-9235-F0F1DECBD60B}"/>
          </ac:picMkLst>
        </pc:picChg>
      </pc:sldChg>
      <pc:sldChg chg="modSp mod">
        <pc:chgData name="Arbie Sta. Maria" userId="f3148812-4228-411f-bf9f-5a2561256554" providerId="ADAL" clId="{05A937F4-9841-4579-A959-B2166184094F}" dt="2023-01-12T06:40:59.973" v="9" actId="1076"/>
        <pc:sldMkLst>
          <pc:docMk/>
          <pc:sldMk cId="2474872708" sldId="486"/>
        </pc:sldMkLst>
        <pc:spChg chg="mod">
          <ac:chgData name="Arbie Sta. Maria" userId="f3148812-4228-411f-bf9f-5a2561256554" providerId="ADAL" clId="{05A937F4-9841-4579-A959-B2166184094F}" dt="2023-01-12T06:40:36.558" v="5" actId="14100"/>
          <ac:spMkLst>
            <pc:docMk/>
            <pc:sldMk cId="2474872708" sldId="486"/>
            <ac:spMk id="2" creationId="{0631258E-42A2-4A96-A264-9BF3D41554F8}"/>
          </ac:spMkLst>
        </pc:spChg>
        <pc:picChg chg="mod">
          <ac:chgData name="Arbie Sta. Maria" userId="f3148812-4228-411f-bf9f-5a2561256554" providerId="ADAL" clId="{05A937F4-9841-4579-A959-B2166184094F}" dt="2023-01-12T06:40:59.973" v="9" actId="1076"/>
          <ac:picMkLst>
            <pc:docMk/>
            <pc:sldMk cId="2474872708" sldId="486"/>
            <ac:picMk id="5" creationId="{621BB12B-0222-4B1F-B9A5-7432D56803D0}"/>
          </ac:picMkLst>
        </pc:picChg>
      </pc:sldChg>
      <pc:sldChg chg="modSp mod">
        <pc:chgData name="Arbie Sta. Maria" userId="f3148812-4228-411f-bf9f-5a2561256554" providerId="ADAL" clId="{05A937F4-9841-4579-A959-B2166184094F}" dt="2023-01-12T06:49:57.744" v="75" actId="207"/>
        <pc:sldMkLst>
          <pc:docMk/>
          <pc:sldMk cId="3894788654" sldId="489"/>
        </pc:sldMkLst>
        <pc:graphicFrameChg chg="mod">
          <ac:chgData name="Arbie Sta. Maria" userId="f3148812-4228-411f-bf9f-5a2561256554" providerId="ADAL" clId="{05A937F4-9841-4579-A959-B2166184094F}" dt="2023-01-12T06:49:57.744" v="75" actId="207"/>
          <ac:graphicFrameMkLst>
            <pc:docMk/>
            <pc:sldMk cId="3894788654" sldId="489"/>
            <ac:graphicFrameMk id="10" creationId="{3F8EF45A-A34D-47D9-98AF-54942F2ADD5B}"/>
          </ac:graphicFrameMkLst>
        </pc:graphicFrameChg>
      </pc:sldChg>
      <pc:sldChg chg="modSp mod">
        <pc:chgData name="Arbie Sta. Maria" userId="f3148812-4228-411f-bf9f-5a2561256554" providerId="ADAL" clId="{05A937F4-9841-4579-A959-B2166184094F}" dt="2023-01-12T06:40:32.804" v="4" actId="20577"/>
        <pc:sldMkLst>
          <pc:docMk/>
          <pc:sldMk cId="4231795659" sldId="490"/>
        </pc:sldMkLst>
        <pc:spChg chg="mod">
          <ac:chgData name="Arbie Sta. Maria" userId="f3148812-4228-411f-bf9f-5a2561256554" providerId="ADAL" clId="{05A937F4-9841-4579-A959-B2166184094F}" dt="2023-01-12T06:40:32.804" v="4" actId="20577"/>
          <ac:spMkLst>
            <pc:docMk/>
            <pc:sldMk cId="4231795659" sldId="490"/>
            <ac:spMk id="3" creationId="{042D9E7B-D1BB-4A59-8D12-11E6C2FA55AC}"/>
          </ac:spMkLst>
        </pc:spChg>
      </pc:sldChg>
      <pc:sldChg chg="modSp mod">
        <pc:chgData name="Arbie Sta. Maria" userId="f3148812-4228-411f-bf9f-5a2561256554" providerId="ADAL" clId="{05A937F4-9841-4579-A959-B2166184094F}" dt="2023-01-12T07:47:10.903" v="357" actId="20577"/>
        <pc:sldMkLst>
          <pc:docMk/>
          <pc:sldMk cId="2772073420" sldId="495"/>
        </pc:sldMkLst>
        <pc:spChg chg="mod">
          <ac:chgData name="Arbie Sta. Maria" userId="f3148812-4228-411f-bf9f-5a2561256554" providerId="ADAL" clId="{05A937F4-9841-4579-A959-B2166184094F}" dt="2023-01-12T07:47:10.903" v="357" actId="20577"/>
          <ac:spMkLst>
            <pc:docMk/>
            <pc:sldMk cId="2772073420" sldId="495"/>
            <ac:spMk id="2" creationId="{70AB3EF6-BB7D-4D73-9C21-731770A78952}"/>
          </ac:spMkLst>
        </pc:spChg>
      </pc:sldChg>
      <pc:sldChg chg="delSp modSp mod">
        <pc:chgData name="Arbie Sta. Maria" userId="f3148812-4228-411f-bf9f-5a2561256554" providerId="ADAL" clId="{05A937F4-9841-4579-A959-B2166184094F}" dt="2023-01-12T06:55:41.212" v="119" actId="14100"/>
        <pc:sldMkLst>
          <pc:docMk/>
          <pc:sldMk cId="2893474724" sldId="519"/>
        </pc:sldMkLst>
        <pc:spChg chg="mod">
          <ac:chgData name="Arbie Sta. Maria" userId="f3148812-4228-411f-bf9f-5a2561256554" providerId="ADAL" clId="{05A937F4-9841-4579-A959-B2166184094F}" dt="2023-01-12T06:55:41.212" v="119" actId="14100"/>
          <ac:spMkLst>
            <pc:docMk/>
            <pc:sldMk cId="2893474724" sldId="519"/>
            <ac:spMk id="3" creationId="{042D9E7B-D1BB-4A59-8D12-11E6C2FA55AC}"/>
          </ac:spMkLst>
        </pc:spChg>
        <pc:picChg chg="del">
          <ac:chgData name="Arbie Sta. Maria" userId="f3148812-4228-411f-bf9f-5a2561256554" providerId="ADAL" clId="{05A937F4-9841-4579-A959-B2166184094F}" dt="2023-01-12T06:55:36.504" v="118" actId="478"/>
          <ac:picMkLst>
            <pc:docMk/>
            <pc:sldMk cId="2893474724" sldId="519"/>
            <ac:picMk id="6" creationId="{67DF129B-F362-4ADC-8DCA-D3D167DC1052}"/>
          </ac:picMkLst>
        </pc:picChg>
      </pc:sldChg>
      <pc:sldChg chg="modSp mod">
        <pc:chgData name="Arbie Sta. Maria" userId="f3148812-4228-411f-bf9f-5a2561256554" providerId="ADAL" clId="{05A937F4-9841-4579-A959-B2166184094F}" dt="2023-01-12T06:41:08.748" v="11" actId="20577"/>
        <pc:sldMkLst>
          <pc:docMk/>
          <pc:sldMk cId="413479997" sldId="521"/>
        </pc:sldMkLst>
        <pc:spChg chg="mod">
          <ac:chgData name="Arbie Sta. Maria" userId="f3148812-4228-411f-bf9f-5a2561256554" providerId="ADAL" clId="{05A937F4-9841-4579-A959-B2166184094F}" dt="2023-01-12T06:41:08.748" v="11" actId="20577"/>
          <ac:spMkLst>
            <pc:docMk/>
            <pc:sldMk cId="413479997" sldId="521"/>
            <ac:spMk id="3" creationId="{042D9E7B-D1BB-4A59-8D12-11E6C2FA55AC}"/>
          </ac:spMkLst>
        </pc:spChg>
      </pc:sldChg>
      <pc:sldChg chg="modSp mod">
        <pc:chgData name="Arbie Sta. Maria" userId="f3148812-4228-411f-bf9f-5a2561256554" providerId="ADAL" clId="{05A937F4-9841-4579-A959-B2166184094F}" dt="2023-01-12T06:43:35.750" v="23" actId="14100"/>
        <pc:sldMkLst>
          <pc:docMk/>
          <pc:sldMk cId="2553811897" sldId="522"/>
        </pc:sldMkLst>
        <pc:graphicFrameChg chg="mod">
          <ac:chgData name="Arbie Sta. Maria" userId="f3148812-4228-411f-bf9f-5a2561256554" providerId="ADAL" clId="{05A937F4-9841-4579-A959-B2166184094F}" dt="2023-01-12T06:43:35.750" v="23" actId="14100"/>
          <ac:graphicFrameMkLst>
            <pc:docMk/>
            <pc:sldMk cId="2553811897" sldId="522"/>
            <ac:graphicFrameMk id="6" creationId="{1EACF688-DDF2-4EE5-A4FC-9E6A646CAE11}"/>
          </ac:graphicFrameMkLst>
        </pc:graphicFrameChg>
      </pc:sldChg>
      <pc:sldChg chg="modSp mod">
        <pc:chgData name="Arbie Sta. Maria" userId="f3148812-4228-411f-bf9f-5a2561256554" providerId="ADAL" clId="{05A937F4-9841-4579-A959-B2166184094F}" dt="2023-01-12T06:44:40.966" v="28" actId="207"/>
        <pc:sldMkLst>
          <pc:docMk/>
          <pc:sldMk cId="3196263760" sldId="524"/>
        </pc:sldMkLst>
        <pc:graphicFrameChg chg="mod">
          <ac:chgData name="Arbie Sta. Maria" userId="f3148812-4228-411f-bf9f-5a2561256554" providerId="ADAL" clId="{05A937F4-9841-4579-A959-B2166184094F}" dt="2023-01-12T06:44:40.966" v="28" actId="207"/>
          <ac:graphicFrameMkLst>
            <pc:docMk/>
            <pc:sldMk cId="3196263760" sldId="524"/>
            <ac:graphicFrameMk id="10" creationId="{8A0077CB-C941-4E26-BF73-22F4A9CC3ED6}"/>
          </ac:graphicFrameMkLst>
        </pc:graphicFrameChg>
      </pc:sldChg>
      <pc:sldChg chg="delSp modSp mod">
        <pc:chgData name="Arbie Sta. Maria" userId="f3148812-4228-411f-bf9f-5a2561256554" providerId="ADAL" clId="{05A937F4-9841-4579-A959-B2166184094F}" dt="2023-01-12T06:45:16.311" v="36" actId="108"/>
        <pc:sldMkLst>
          <pc:docMk/>
          <pc:sldMk cId="1024217580" sldId="525"/>
        </pc:sldMkLst>
        <pc:spChg chg="mod">
          <ac:chgData name="Arbie Sta. Maria" userId="f3148812-4228-411f-bf9f-5a2561256554" providerId="ADAL" clId="{05A937F4-9841-4579-A959-B2166184094F}" dt="2023-01-12T06:45:16.311" v="36" actId="108"/>
          <ac:spMkLst>
            <pc:docMk/>
            <pc:sldMk cId="1024217580" sldId="525"/>
            <ac:spMk id="3" creationId="{042D9E7B-D1BB-4A59-8D12-11E6C2FA55AC}"/>
          </ac:spMkLst>
        </pc:spChg>
        <pc:graphicFrameChg chg="del mod">
          <ac:chgData name="Arbie Sta. Maria" userId="f3148812-4228-411f-bf9f-5a2561256554" providerId="ADAL" clId="{05A937F4-9841-4579-A959-B2166184094F}" dt="2023-01-12T06:45:00.931" v="30" actId="478"/>
          <ac:graphicFrameMkLst>
            <pc:docMk/>
            <pc:sldMk cId="1024217580" sldId="525"/>
            <ac:graphicFrameMk id="2" creationId="{EFDC1CF6-4BA9-4F0C-B648-AE39EEE51198}"/>
          </ac:graphicFrameMkLst>
        </pc:graphicFrameChg>
      </pc:sldChg>
      <pc:sldChg chg="modSp mod">
        <pc:chgData name="Arbie Sta. Maria" userId="f3148812-4228-411f-bf9f-5a2561256554" providerId="ADAL" clId="{05A937F4-9841-4579-A959-B2166184094F}" dt="2023-01-12T06:46:29.201" v="47" actId="207"/>
        <pc:sldMkLst>
          <pc:docMk/>
          <pc:sldMk cId="306385460" sldId="526"/>
        </pc:sldMkLst>
        <pc:spChg chg="mod">
          <ac:chgData name="Arbie Sta. Maria" userId="f3148812-4228-411f-bf9f-5a2561256554" providerId="ADAL" clId="{05A937F4-9841-4579-A959-B2166184094F}" dt="2023-01-12T06:45:44.010" v="41" actId="14100"/>
          <ac:spMkLst>
            <pc:docMk/>
            <pc:sldMk cId="306385460" sldId="526"/>
            <ac:spMk id="3" creationId="{042D9E7B-D1BB-4A59-8D12-11E6C2FA55AC}"/>
          </ac:spMkLst>
        </pc:spChg>
        <pc:graphicFrameChg chg="mod">
          <ac:chgData name="Arbie Sta. Maria" userId="f3148812-4228-411f-bf9f-5a2561256554" providerId="ADAL" clId="{05A937F4-9841-4579-A959-B2166184094F}" dt="2023-01-12T06:46:29.201" v="47" actId="207"/>
          <ac:graphicFrameMkLst>
            <pc:docMk/>
            <pc:sldMk cId="306385460" sldId="526"/>
            <ac:graphicFrameMk id="6" creationId="{A072E86E-16AA-42B5-8BE8-EC474AAA9606}"/>
          </ac:graphicFrameMkLst>
        </pc:graphicFrameChg>
      </pc:sldChg>
      <pc:sldChg chg="modSp mod">
        <pc:chgData name="Arbie Sta. Maria" userId="f3148812-4228-411f-bf9f-5a2561256554" providerId="ADAL" clId="{05A937F4-9841-4579-A959-B2166184094F}" dt="2023-01-12T06:48:05.105" v="59" actId="255"/>
        <pc:sldMkLst>
          <pc:docMk/>
          <pc:sldMk cId="2227980586" sldId="527"/>
        </pc:sldMkLst>
        <pc:graphicFrameChg chg="mod">
          <ac:chgData name="Arbie Sta. Maria" userId="f3148812-4228-411f-bf9f-5a2561256554" providerId="ADAL" clId="{05A937F4-9841-4579-A959-B2166184094F}" dt="2023-01-12T06:48:05.105" v="59" actId="255"/>
          <ac:graphicFrameMkLst>
            <pc:docMk/>
            <pc:sldMk cId="2227980586" sldId="527"/>
            <ac:graphicFrameMk id="7" creationId="{06FC16F0-9C84-42CC-853C-7282B763C140}"/>
          </ac:graphicFrameMkLst>
        </pc:graphicFrameChg>
      </pc:sldChg>
      <pc:sldChg chg="modSp mod">
        <pc:chgData name="Arbie Sta. Maria" userId="f3148812-4228-411f-bf9f-5a2561256554" providerId="ADAL" clId="{05A937F4-9841-4579-A959-B2166184094F}" dt="2023-01-12T06:48:32.426" v="63" actId="14826"/>
        <pc:sldMkLst>
          <pc:docMk/>
          <pc:sldMk cId="611396187" sldId="529"/>
        </pc:sldMkLst>
        <pc:spChg chg="mod">
          <ac:chgData name="Arbie Sta. Maria" userId="f3148812-4228-411f-bf9f-5a2561256554" providerId="ADAL" clId="{05A937F4-9841-4579-A959-B2166184094F}" dt="2023-01-12T06:48:18.598" v="61" actId="465"/>
          <ac:spMkLst>
            <pc:docMk/>
            <pc:sldMk cId="611396187" sldId="529"/>
            <ac:spMk id="2" creationId="{0631258E-42A2-4A96-A264-9BF3D41554F8}"/>
          </ac:spMkLst>
        </pc:spChg>
        <pc:picChg chg="mod">
          <ac:chgData name="Arbie Sta. Maria" userId="f3148812-4228-411f-bf9f-5a2561256554" providerId="ADAL" clId="{05A937F4-9841-4579-A959-B2166184094F}" dt="2023-01-12T06:48:32.426" v="63" actId="14826"/>
          <ac:picMkLst>
            <pc:docMk/>
            <pc:sldMk cId="611396187" sldId="529"/>
            <ac:picMk id="5" creationId="{621BB12B-0222-4B1F-B9A5-7432D56803D0}"/>
          </ac:picMkLst>
        </pc:picChg>
      </pc:sldChg>
      <pc:sldChg chg="del">
        <pc:chgData name="Arbie Sta. Maria" userId="f3148812-4228-411f-bf9f-5a2561256554" providerId="ADAL" clId="{05A937F4-9841-4579-A959-B2166184094F}" dt="2023-01-12T06:48:51.155" v="66" actId="47"/>
        <pc:sldMkLst>
          <pc:docMk/>
          <pc:sldMk cId="1547579441" sldId="530"/>
        </pc:sldMkLst>
      </pc:sldChg>
      <pc:sldChg chg="delSp modSp mod">
        <pc:chgData name="Arbie Sta. Maria" userId="f3148812-4228-411f-bf9f-5a2561256554" providerId="ADAL" clId="{05A937F4-9841-4579-A959-B2166184094F}" dt="2023-01-12T06:51:18.837" v="95" actId="20577"/>
        <pc:sldMkLst>
          <pc:docMk/>
          <pc:sldMk cId="1818997655" sldId="531"/>
        </pc:sldMkLst>
        <pc:spChg chg="mod">
          <ac:chgData name="Arbie Sta. Maria" userId="f3148812-4228-411f-bf9f-5a2561256554" providerId="ADAL" clId="{05A937F4-9841-4579-A959-B2166184094F}" dt="2023-01-12T06:51:18.837" v="95" actId="20577"/>
          <ac:spMkLst>
            <pc:docMk/>
            <pc:sldMk cId="1818997655" sldId="531"/>
            <ac:spMk id="3" creationId="{042D9E7B-D1BB-4A59-8D12-11E6C2FA55AC}"/>
          </ac:spMkLst>
        </pc:spChg>
        <pc:graphicFrameChg chg="del mod">
          <ac:chgData name="Arbie Sta. Maria" userId="f3148812-4228-411f-bf9f-5a2561256554" providerId="ADAL" clId="{05A937F4-9841-4579-A959-B2166184094F}" dt="2023-01-12T06:50:22.294" v="79" actId="478"/>
          <ac:graphicFrameMkLst>
            <pc:docMk/>
            <pc:sldMk cId="1818997655" sldId="531"/>
            <ac:graphicFrameMk id="8" creationId="{B658E863-0FE4-401F-A77E-0752E770006E}"/>
          </ac:graphicFrameMkLst>
        </pc:graphicFrameChg>
      </pc:sldChg>
      <pc:sldChg chg="delSp modSp del mod">
        <pc:chgData name="Arbie Sta. Maria" userId="f3148812-4228-411f-bf9f-5a2561256554" providerId="ADAL" clId="{05A937F4-9841-4579-A959-B2166184094F}" dt="2023-01-12T06:54:18.231" v="111" actId="47"/>
        <pc:sldMkLst>
          <pc:docMk/>
          <pc:sldMk cId="4282567756" sldId="532"/>
        </pc:sldMkLst>
        <pc:spChg chg="mod">
          <ac:chgData name="Arbie Sta. Maria" userId="f3148812-4228-411f-bf9f-5a2561256554" providerId="ADAL" clId="{05A937F4-9841-4579-A959-B2166184094F}" dt="2023-01-12T06:51:52.922" v="105" actId="108"/>
          <ac:spMkLst>
            <pc:docMk/>
            <pc:sldMk cId="4282567756" sldId="532"/>
            <ac:spMk id="3" creationId="{042D9E7B-D1BB-4A59-8D12-11E6C2FA55AC}"/>
          </ac:spMkLst>
        </pc:spChg>
        <pc:graphicFrameChg chg="del mod">
          <ac:chgData name="Arbie Sta. Maria" userId="f3148812-4228-411f-bf9f-5a2561256554" providerId="ADAL" clId="{05A937F4-9841-4579-A959-B2166184094F}" dt="2023-01-12T06:51:42.239" v="101" actId="478"/>
          <ac:graphicFrameMkLst>
            <pc:docMk/>
            <pc:sldMk cId="4282567756" sldId="532"/>
            <ac:graphicFrameMk id="6" creationId="{1DA7EE68-3CAC-4D04-8A4E-B97F96920660}"/>
          </ac:graphicFrameMkLst>
        </pc:graphicFrameChg>
      </pc:sldChg>
      <pc:sldChg chg="modSp mod">
        <pc:chgData name="Arbie Sta. Maria" userId="f3148812-4228-411f-bf9f-5a2561256554" providerId="ADAL" clId="{05A937F4-9841-4579-A959-B2166184094F}" dt="2023-01-12T06:55:06.367" v="117" actId="207"/>
        <pc:sldMkLst>
          <pc:docMk/>
          <pc:sldMk cId="4284510692" sldId="533"/>
        </pc:sldMkLst>
        <pc:graphicFrameChg chg="mod">
          <ac:chgData name="Arbie Sta. Maria" userId="f3148812-4228-411f-bf9f-5a2561256554" providerId="ADAL" clId="{05A937F4-9841-4579-A959-B2166184094F}" dt="2023-01-12T06:55:06.367" v="117" actId="207"/>
          <ac:graphicFrameMkLst>
            <pc:docMk/>
            <pc:sldMk cId="4284510692" sldId="533"/>
            <ac:graphicFrameMk id="7" creationId="{672EDF15-9BE2-4B5A-A452-597E36BFC825}"/>
          </ac:graphicFrameMkLst>
        </pc:graphicFrameChg>
      </pc:sldChg>
      <pc:sldChg chg="modSp mod">
        <pc:chgData name="Arbie Sta. Maria" userId="f3148812-4228-411f-bf9f-5a2561256554" providerId="ADAL" clId="{05A937F4-9841-4579-A959-B2166184094F}" dt="2023-01-12T06:56:20.008" v="125" actId="207"/>
        <pc:sldMkLst>
          <pc:docMk/>
          <pc:sldMk cId="2415193396" sldId="534"/>
        </pc:sldMkLst>
        <pc:graphicFrameChg chg="mod">
          <ac:chgData name="Arbie Sta. Maria" userId="f3148812-4228-411f-bf9f-5a2561256554" providerId="ADAL" clId="{05A937F4-9841-4579-A959-B2166184094F}" dt="2023-01-12T06:56:20.008" v="125" actId="207"/>
          <ac:graphicFrameMkLst>
            <pc:docMk/>
            <pc:sldMk cId="2415193396" sldId="534"/>
            <ac:graphicFrameMk id="7" creationId="{75472DA5-C9E2-4F83-8601-13B20C29CA83}"/>
          </ac:graphicFrameMkLst>
        </pc:graphicFrameChg>
      </pc:sldChg>
      <pc:sldChg chg="delSp modSp mod">
        <pc:chgData name="Arbie Sta. Maria" userId="f3148812-4228-411f-bf9f-5a2561256554" providerId="ADAL" clId="{05A937F4-9841-4579-A959-B2166184094F}" dt="2023-01-12T06:56:31.325" v="128" actId="20577"/>
        <pc:sldMkLst>
          <pc:docMk/>
          <pc:sldMk cId="2282965599" sldId="535"/>
        </pc:sldMkLst>
        <pc:spChg chg="mod">
          <ac:chgData name="Arbie Sta. Maria" userId="f3148812-4228-411f-bf9f-5a2561256554" providerId="ADAL" clId="{05A937F4-9841-4579-A959-B2166184094F}" dt="2023-01-12T06:56:31.325" v="128" actId="20577"/>
          <ac:spMkLst>
            <pc:docMk/>
            <pc:sldMk cId="2282965599" sldId="535"/>
            <ac:spMk id="3" creationId="{042D9E7B-D1BB-4A59-8D12-11E6C2FA55AC}"/>
          </ac:spMkLst>
        </pc:spChg>
        <pc:picChg chg="del">
          <ac:chgData name="Arbie Sta. Maria" userId="f3148812-4228-411f-bf9f-5a2561256554" providerId="ADAL" clId="{05A937F4-9841-4579-A959-B2166184094F}" dt="2023-01-12T06:56:23.885" v="126" actId="478"/>
          <ac:picMkLst>
            <pc:docMk/>
            <pc:sldMk cId="2282965599" sldId="535"/>
            <ac:picMk id="6" creationId="{9665FE13-CD3C-4CCF-AFA4-73DFB1848809}"/>
          </ac:picMkLst>
        </pc:picChg>
      </pc:sldChg>
      <pc:sldChg chg="modSp">
        <pc:chgData name="Arbie Sta. Maria" userId="f3148812-4228-411f-bf9f-5a2561256554" providerId="ADAL" clId="{05A937F4-9841-4579-A959-B2166184094F}" dt="2023-01-12T06:57:14.208" v="132" actId="20577"/>
        <pc:sldMkLst>
          <pc:docMk/>
          <pc:sldMk cId="4175464273" sldId="536"/>
        </pc:sldMkLst>
        <pc:graphicFrameChg chg="mod">
          <ac:chgData name="Arbie Sta. Maria" userId="f3148812-4228-411f-bf9f-5a2561256554" providerId="ADAL" clId="{05A937F4-9841-4579-A959-B2166184094F}" dt="2023-01-12T06:57:14.208" v="132" actId="20577"/>
          <ac:graphicFrameMkLst>
            <pc:docMk/>
            <pc:sldMk cId="4175464273" sldId="536"/>
            <ac:graphicFrameMk id="6" creationId="{FB1D76AC-259A-4BC1-B736-E4DC0DB7650C}"/>
          </ac:graphicFrameMkLst>
        </pc:graphicFrameChg>
      </pc:sldChg>
      <pc:sldChg chg="modSp mod">
        <pc:chgData name="Arbie Sta. Maria" userId="f3148812-4228-411f-bf9f-5a2561256554" providerId="ADAL" clId="{05A937F4-9841-4579-A959-B2166184094F}" dt="2023-01-12T07:03:26.962" v="155" actId="207"/>
        <pc:sldMkLst>
          <pc:docMk/>
          <pc:sldMk cId="4258424320" sldId="538"/>
        </pc:sldMkLst>
        <pc:graphicFrameChg chg="mod">
          <ac:chgData name="Arbie Sta. Maria" userId="f3148812-4228-411f-bf9f-5a2561256554" providerId="ADAL" clId="{05A937F4-9841-4579-A959-B2166184094F}" dt="2023-01-12T07:03:26.962" v="155" actId="207"/>
          <ac:graphicFrameMkLst>
            <pc:docMk/>
            <pc:sldMk cId="4258424320" sldId="538"/>
            <ac:graphicFrameMk id="6" creationId="{2C19C4F4-71B0-48EF-89AF-68423AF8C81D}"/>
          </ac:graphicFrameMkLst>
        </pc:graphicFrameChg>
      </pc:sldChg>
      <pc:sldChg chg="modSp mod">
        <pc:chgData name="Arbie Sta. Maria" userId="f3148812-4228-411f-bf9f-5a2561256554" providerId="ADAL" clId="{05A937F4-9841-4579-A959-B2166184094F}" dt="2023-01-12T07:14:04.462" v="172" actId="948"/>
        <pc:sldMkLst>
          <pc:docMk/>
          <pc:sldMk cId="2900595083" sldId="539"/>
        </pc:sldMkLst>
        <pc:graphicFrameChg chg="mod modGraphic">
          <ac:chgData name="Arbie Sta. Maria" userId="f3148812-4228-411f-bf9f-5a2561256554" providerId="ADAL" clId="{05A937F4-9841-4579-A959-B2166184094F}" dt="2023-01-12T07:14:04.462" v="172" actId="948"/>
          <ac:graphicFrameMkLst>
            <pc:docMk/>
            <pc:sldMk cId="2900595083" sldId="539"/>
            <ac:graphicFrameMk id="6" creationId="{05E07249-B378-4891-8103-2E4A2CB6A63A}"/>
          </ac:graphicFrameMkLst>
        </pc:graphicFrameChg>
      </pc:sldChg>
      <pc:sldChg chg="modSp del">
        <pc:chgData name="Arbie Sta. Maria" userId="f3148812-4228-411f-bf9f-5a2561256554" providerId="ADAL" clId="{05A937F4-9841-4579-A959-B2166184094F}" dt="2023-01-12T07:14:58.738" v="179" actId="47"/>
        <pc:sldMkLst>
          <pc:docMk/>
          <pc:sldMk cId="3070228166" sldId="540"/>
        </pc:sldMkLst>
        <pc:graphicFrameChg chg="mod">
          <ac:chgData name="Arbie Sta. Maria" userId="f3148812-4228-411f-bf9f-5a2561256554" providerId="ADAL" clId="{05A937F4-9841-4579-A959-B2166184094F}" dt="2023-01-12T07:14:35.269" v="175" actId="21"/>
          <ac:graphicFrameMkLst>
            <pc:docMk/>
            <pc:sldMk cId="3070228166" sldId="540"/>
            <ac:graphicFrameMk id="6" creationId="{05E07249-B378-4891-8103-2E4A2CB6A63A}"/>
          </ac:graphicFrameMkLst>
        </pc:graphicFrameChg>
      </pc:sldChg>
      <pc:sldChg chg="modSp mod">
        <pc:chgData name="Arbie Sta. Maria" userId="f3148812-4228-411f-bf9f-5a2561256554" providerId="ADAL" clId="{05A937F4-9841-4579-A959-B2166184094F}" dt="2023-01-12T07:18:04.767" v="181" actId="465"/>
        <pc:sldMkLst>
          <pc:docMk/>
          <pc:sldMk cId="4170969658" sldId="542"/>
        </pc:sldMkLst>
        <pc:spChg chg="mod">
          <ac:chgData name="Arbie Sta. Maria" userId="f3148812-4228-411f-bf9f-5a2561256554" providerId="ADAL" clId="{05A937F4-9841-4579-A959-B2166184094F}" dt="2023-01-12T07:18:04.767" v="181" actId="465"/>
          <ac:spMkLst>
            <pc:docMk/>
            <pc:sldMk cId="4170969658" sldId="542"/>
            <ac:spMk id="2" creationId="{0631258E-42A2-4A96-A264-9BF3D41554F8}"/>
          </ac:spMkLst>
        </pc:spChg>
      </pc:sldChg>
      <pc:sldChg chg="modSp mod">
        <pc:chgData name="Arbie Sta. Maria" userId="f3148812-4228-411f-bf9f-5a2561256554" providerId="ADAL" clId="{05A937F4-9841-4579-A959-B2166184094F}" dt="2023-01-12T07:19:29.601" v="189" actId="207"/>
        <pc:sldMkLst>
          <pc:docMk/>
          <pc:sldMk cId="2438320686" sldId="544"/>
        </pc:sldMkLst>
        <pc:graphicFrameChg chg="mod">
          <ac:chgData name="Arbie Sta. Maria" userId="f3148812-4228-411f-bf9f-5a2561256554" providerId="ADAL" clId="{05A937F4-9841-4579-A959-B2166184094F}" dt="2023-01-12T07:19:29.601" v="189" actId="207"/>
          <ac:graphicFrameMkLst>
            <pc:docMk/>
            <pc:sldMk cId="2438320686" sldId="544"/>
            <ac:graphicFrameMk id="2" creationId="{E6ADEC7C-BE8E-496F-87D0-08BD0E4EA644}"/>
          </ac:graphicFrameMkLst>
        </pc:graphicFrameChg>
      </pc:sldChg>
      <pc:sldChg chg="modSp mod">
        <pc:chgData name="Arbie Sta. Maria" userId="f3148812-4228-411f-bf9f-5a2561256554" providerId="ADAL" clId="{05A937F4-9841-4579-A959-B2166184094F}" dt="2023-01-12T07:19:42.045" v="191" actId="20577"/>
        <pc:sldMkLst>
          <pc:docMk/>
          <pc:sldMk cId="1620231451" sldId="545"/>
        </pc:sldMkLst>
        <pc:spChg chg="mod">
          <ac:chgData name="Arbie Sta. Maria" userId="f3148812-4228-411f-bf9f-5a2561256554" providerId="ADAL" clId="{05A937F4-9841-4579-A959-B2166184094F}" dt="2023-01-12T07:19:42.045" v="191" actId="20577"/>
          <ac:spMkLst>
            <pc:docMk/>
            <pc:sldMk cId="1620231451" sldId="545"/>
            <ac:spMk id="3" creationId="{042D9E7B-D1BB-4A59-8D12-11E6C2FA55AC}"/>
          </ac:spMkLst>
        </pc:spChg>
      </pc:sldChg>
      <pc:sldChg chg="delSp modSp mod">
        <pc:chgData name="Arbie Sta. Maria" userId="f3148812-4228-411f-bf9f-5a2561256554" providerId="ADAL" clId="{05A937F4-9841-4579-A959-B2166184094F}" dt="2023-01-12T07:20:07.634" v="196" actId="108"/>
        <pc:sldMkLst>
          <pc:docMk/>
          <pc:sldMk cId="4033744321" sldId="546"/>
        </pc:sldMkLst>
        <pc:spChg chg="mod">
          <ac:chgData name="Arbie Sta. Maria" userId="f3148812-4228-411f-bf9f-5a2561256554" providerId="ADAL" clId="{05A937F4-9841-4579-A959-B2166184094F}" dt="2023-01-12T07:20:07.634" v="196" actId="108"/>
          <ac:spMkLst>
            <pc:docMk/>
            <pc:sldMk cId="4033744321" sldId="546"/>
            <ac:spMk id="3" creationId="{042D9E7B-D1BB-4A59-8D12-11E6C2FA55AC}"/>
          </ac:spMkLst>
        </pc:spChg>
        <pc:graphicFrameChg chg="del mod">
          <ac:chgData name="Arbie Sta. Maria" userId="f3148812-4228-411f-bf9f-5a2561256554" providerId="ADAL" clId="{05A937F4-9841-4579-A959-B2166184094F}" dt="2023-01-12T07:19:56.616" v="193" actId="478"/>
          <ac:graphicFrameMkLst>
            <pc:docMk/>
            <pc:sldMk cId="4033744321" sldId="546"/>
            <ac:graphicFrameMk id="8" creationId="{B6785B1A-88AB-4746-B613-F38CE0895DD5}"/>
          </ac:graphicFrameMkLst>
        </pc:graphicFrameChg>
      </pc:sldChg>
      <pc:sldChg chg="modSp mod">
        <pc:chgData name="Arbie Sta. Maria" userId="f3148812-4228-411f-bf9f-5a2561256554" providerId="ADAL" clId="{05A937F4-9841-4579-A959-B2166184094F}" dt="2023-01-12T07:20:57.904" v="203" actId="207"/>
        <pc:sldMkLst>
          <pc:docMk/>
          <pc:sldMk cId="2012703320" sldId="547"/>
        </pc:sldMkLst>
        <pc:graphicFrameChg chg="mod">
          <ac:chgData name="Arbie Sta. Maria" userId="f3148812-4228-411f-bf9f-5a2561256554" providerId="ADAL" clId="{05A937F4-9841-4579-A959-B2166184094F}" dt="2023-01-12T07:20:57.904" v="203" actId="207"/>
          <ac:graphicFrameMkLst>
            <pc:docMk/>
            <pc:sldMk cId="2012703320" sldId="547"/>
            <ac:graphicFrameMk id="6" creationId="{C7852264-E04A-4CFF-8917-D191D6826E64}"/>
          </ac:graphicFrameMkLst>
        </pc:graphicFrameChg>
      </pc:sldChg>
      <pc:sldChg chg="modSp mod">
        <pc:chgData name="Arbie Sta. Maria" userId="f3148812-4228-411f-bf9f-5a2561256554" providerId="ADAL" clId="{05A937F4-9841-4579-A959-B2166184094F}" dt="2023-01-12T07:21:41.638" v="208" actId="11530"/>
        <pc:sldMkLst>
          <pc:docMk/>
          <pc:sldMk cId="3947258050" sldId="548"/>
        </pc:sldMkLst>
        <pc:graphicFrameChg chg="mod">
          <ac:chgData name="Arbie Sta. Maria" userId="f3148812-4228-411f-bf9f-5a2561256554" providerId="ADAL" clId="{05A937F4-9841-4579-A959-B2166184094F}" dt="2023-01-12T07:21:41.638" v="208" actId="11530"/>
          <ac:graphicFrameMkLst>
            <pc:docMk/>
            <pc:sldMk cId="3947258050" sldId="548"/>
            <ac:graphicFrameMk id="11" creationId="{5AD6E131-2EF0-441D-B993-9D4FF3B00D48}"/>
          </ac:graphicFrameMkLst>
        </pc:graphicFrameChg>
      </pc:sldChg>
      <pc:sldChg chg="modSp mod">
        <pc:chgData name="Arbie Sta. Maria" userId="f3148812-4228-411f-bf9f-5a2561256554" providerId="ADAL" clId="{05A937F4-9841-4579-A959-B2166184094F}" dt="2023-01-12T07:21:54.214" v="211" actId="14100"/>
        <pc:sldMkLst>
          <pc:docMk/>
          <pc:sldMk cId="3890749714" sldId="549"/>
        </pc:sldMkLst>
        <pc:spChg chg="mod">
          <ac:chgData name="Arbie Sta. Maria" userId="f3148812-4228-411f-bf9f-5a2561256554" providerId="ADAL" clId="{05A937F4-9841-4579-A959-B2166184094F}" dt="2023-01-12T07:21:50.686" v="210" actId="465"/>
          <ac:spMkLst>
            <pc:docMk/>
            <pc:sldMk cId="3890749714" sldId="549"/>
            <ac:spMk id="2" creationId="{0631258E-42A2-4A96-A264-9BF3D41554F8}"/>
          </ac:spMkLst>
        </pc:spChg>
        <pc:picChg chg="mod">
          <ac:chgData name="Arbie Sta. Maria" userId="f3148812-4228-411f-bf9f-5a2561256554" providerId="ADAL" clId="{05A937F4-9841-4579-A959-B2166184094F}" dt="2023-01-12T07:21:54.214" v="211" actId="14100"/>
          <ac:picMkLst>
            <pc:docMk/>
            <pc:sldMk cId="3890749714" sldId="549"/>
            <ac:picMk id="5" creationId="{621BB12B-0222-4B1F-B9A5-7432D56803D0}"/>
          </ac:picMkLst>
        </pc:picChg>
      </pc:sldChg>
      <pc:sldChg chg="delSp modSp mod">
        <pc:chgData name="Arbie Sta. Maria" userId="f3148812-4228-411f-bf9f-5a2561256554" providerId="ADAL" clId="{05A937F4-9841-4579-A959-B2166184094F}" dt="2023-01-12T07:23:40.796" v="217" actId="14100"/>
        <pc:sldMkLst>
          <pc:docMk/>
          <pc:sldMk cId="958213733" sldId="551"/>
        </pc:sldMkLst>
        <pc:spChg chg="mod">
          <ac:chgData name="Arbie Sta. Maria" userId="f3148812-4228-411f-bf9f-5a2561256554" providerId="ADAL" clId="{05A937F4-9841-4579-A959-B2166184094F}" dt="2023-01-12T07:23:40.796" v="217" actId="14100"/>
          <ac:spMkLst>
            <pc:docMk/>
            <pc:sldMk cId="958213733" sldId="551"/>
            <ac:spMk id="3" creationId="{042D9E7B-D1BB-4A59-8D12-11E6C2FA55AC}"/>
          </ac:spMkLst>
        </pc:spChg>
        <pc:picChg chg="del mod">
          <ac:chgData name="Arbie Sta. Maria" userId="f3148812-4228-411f-bf9f-5a2561256554" providerId="ADAL" clId="{05A937F4-9841-4579-A959-B2166184094F}" dt="2023-01-12T07:23:35.461" v="216" actId="478"/>
          <ac:picMkLst>
            <pc:docMk/>
            <pc:sldMk cId="958213733" sldId="551"/>
            <ac:picMk id="7" creationId="{CDBCDC1E-FFDC-431C-894D-F0DD5BFA307C}"/>
          </ac:picMkLst>
        </pc:picChg>
      </pc:sldChg>
      <pc:sldChg chg="modSp mod">
        <pc:chgData name="Arbie Sta. Maria" userId="f3148812-4228-411f-bf9f-5a2561256554" providerId="ADAL" clId="{05A937F4-9841-4579-A959-B2166184094F}" dt="2023-01-12T07:24:19.536" v="223" actId="207"/>
        <pc:sldMkLst>
          <pc:docMk/>
          <pc:sldMk cId="386473289" sldId="552"/>
        </pc:sldMkLst>
        <pc:graphicFrameChg chg="mod">
          <ac:chgData name="Arbie Sta. Maria" userId="f3148812-4228-411f-bf9f-5a2561256554" providerId="ADAL" clId="{05A937F4-9841-4579-A959-B2166184094F}" dt="2023-01-12T07:24:19.536" v="223" actId="207"/>
          <ac:graphicFrameMkLst>
            <pc:docMk/>
            <pc:sldMk cId="386473289" sldId="552"/>
            <ac:graphicFrameMk id="6" creationId="{A05AFD2A-1B17-4676-97D8-3B832618E035}"/>
          </ac:graphicFrameMkLst>
        </pc:graphicFrameChg>
      </pc:sldChg>
      <pc:sldChg chg="delSp modSp mod">
        <pc:chgData name="Arbie Sta. Maria" userId="f3148812-4228-411f-bf9f-5a2561256554" providerId="ADAL" clId="{05A937F4-9841-4579-A959-B2166184094F}" dt="2023-01-12T07:26:08.150" v="236" actId="108"/>
        <pc:sldMkLst>
          <pc:docMk/>
          <pc:sldMk cId="2059603517" sldId="553"/>
        </pc:sldMkLst>
        <pc:spChg chg="mod">
          <ac:chgData name="Arbie Sta. Maria" userId="f3148812-4228-411f-bf9f-5a2561256554" providerId="ADAL" clId="{05A937F4-9841-4579-A959-B2166184094F}" dt="2023-01-12T07:26:08.150" v="236" actId="108"/>
          <ac:spMkLst>
            <pc:docMk/>
            <pc:sldMk cId="2059603517" sldId="553"/>
            <ac:spMk id="3" creationId="{042D9E7B-D1BB-4A59-8D12-11E6C2FA55AC}"/>
          </ac:spMkLst>
        </pc:spChg>
        <pc:graphicFrameChg chg="del mod">
          <ac:chgData name="Arbie Sta. Maria" userId="f3148812-4228-411f-bf9f-5a2561256554" providerId="ADAL" clId="{05A937F4-9841-4579-A959-B2166184094F}" dt="2023-01-12T07:25:19.193" v="233" actId="478"/>
          <ac:graphicFrameMkLst>
            <pc:docMk/>
            <pc:sldMk cId="2059603517" sldId="553"/>
            <ac:graphicFrameMk id="11" creationId="{A7AB6B58-6ECA-4C26-BD87-9B316ABC89FC}"/>
          </ac:graphicFrameMkLst>
        </pc:graphicFrameChg>
      </pc:sldChg>
      <pc:sldChg chg="modSp mod">
        <pc:chgData name="Arbie Sta. Maria" userId="f3148812-4228-411f-bf9f-5a2561256554" providerId="ADAL" clId="{05A937F4-9841-4579-A959-B2166184094F}" dt="2023-01-12T07:25:04.936" v="231" actId="207"/>
        <pc:sldMkLst>
          <pc:docMk/>
          <pc:sldMk cId="1254293866" sldId="554"/>
        </pc:sldMkLst>
        <pc:graphicFrameChg chg="mod">
          <ac:chgData name="Arbie Sta. Maria" userId="f3148812-4228-411f-bf9f-5a2561256554" providerId="ADAL" clId="{05A937F4-9841-4579-A959-B2166184094F}" dt="2023-01-12T07:25:04.936" v="231" actId="207"/>
          <ac:graphicFrameMkLst>
            <pc:docMk/>
            <pc:sldMk cId="1254293866" sldId="554"/>
            <ac:graphicFrameMk id="9" creationId="{8CB1D385-8C4D-4728-AF4B-BDB4E508CB58}"/>
          </ac:graphicFrameMkLst>
        </pc:graphicFrameChg>
      </pc:sldChg>
      <pc:sldChg chg="modSp mod">
        <pc:chgData name="Arbie Sta. Maria" userId="f3148812-4228-411f-bf9f-5a2561256554" providerId="ADAL" clId="{05A937F4-9841-4579-A959-B2166184094F}" dt="2023-01-12T07:31:45.960" v="260" actId="207"/>
        <pc:sldMkLst>
          <pc:docMk/>
          <pc:sldMk cId="1053990717" sldId="555"/>
        </pc:sldMkLst>
        <pc:graphicFrameChg chg="mod">
          <ac:chgData name="Arbie Sta. Maria" userId="f3148812-4228-411f-bf9f-5a2561256554" providerId="ADAL" clId="{05A937F4-9841-4579-A959-B2166184094F}" dt="2023-01-12T07:31:45.960" v="260" actId="207"/>
          <ac:graphicFrameMkLst>
            <pc:docMk/>
            <pc:sldMk cId="1053990717" sldId="555"/>
            <ac:graphicFrameMk id="6" creationId="{9C1449BC-95DA-468D-93FA-B4BB3E4E7796}"/>
          </ac:graphicFrameMkLst>
        </pc:graphicFrameChg>
      </pc:sldChg>
      <pc:sldChg chg="delSp modSp mod">
        <pc:chgData name="Arbie Sta. Maria" userId="f3148812-4228-411f-bf9f-5a2561256554" providerId="ADAL" clId="{05A937F4-9841-4579-A959-B2166184094F}" dt="2023-01-12T07:32:04.002" v="262" actId="14100"/>
        <pc:sldMkLst>
          <pc:docMk/>
          <pc:sldMk cId="3603893898" sldId="556"/>
        </pc:sldMkLst>
        <pc:spChg chg="mod">
          <ac:chgData name="Arbie Sta. Maria" userId="f3148812-4228-411f-bf9f-5a2561256554" providerId="ADAL" clId="{05A937F4-9841-4579-A959-B2166184094F}" dt="2023-01-12T07:32:04.002" v="262" actId="14100"/>
          <ac:spMkLst>
            <pc:docMk/>
            <pc:sldMk cId="3603893898" sldId="556"/>
            <ac:spMk id="3" creationId="{042D9E7B-D1BB-4A59-8D12-11E6C2FA55AC}"/>
          </ac:spMkLst>
        </pc:spChg>
        <pc:picChg chg="del">
          <ac:chgData name="Arbie Sta. Maria" userId="f3148812-4228-411f-bf9f-5a2561256554" providerId="ADAL" clId="{05A937F4-9841-4579-A959-B2166184094F}" dt="2023-01-12T07:31:59.149" v="261" actId="478"/>
          <ac:picMkLst>
            <pc:docMk/>
            <pc:sldMk cId="3603893898" sldId="556"/>
            <ac:picMk id="6" creationId="{7531ED1B-5B81-4AE8-8CE5-B6764B134624}"/>
          </ac:picMkLst>
        </pc:picChg>
      </pc:sldChg>
      <pc:sldChg chg="modSp mod">
        <pc:chgData name="Arbie Sta. Maria" userId="f3148812-4228-411f-bf9f-5a2561256554" providerId="ADAL" clId="{05A937F4-9841-4579-A959-B2166184094F}" dt="2023-01-12T07:33:13.202" v="268" actId="14826"/>
        <pc:sldMkLst>
          <pc:docMk/>
          <pc:sldMk cId="18691171" sldId="558"/>
        </pc:sldMkLst>
        <pc:spChg chg="mod">
          <ac:chgData name="Arbie Sta. Maria" userId="f3148812-4228-411f-bf9f-5a2561256554" providerId="ADAL" clId="{05A937F4-9841-4579-A959-B2166184094F}" dt="2023-01-12T07:32:29.278" v="265" actId="465"/>
          <ac:spMkLst>
            <pc:docMk/>
            <pc:sldMk cId="18691171" sldId="558"/>
            <ac:spMk id="2" creationId="{0631258E-42A2-4A96-A264-9BF3D41554F8}"/>
          </ac:spMkLst>
        </pc:spChg>
        <pc:picChg chg="mod">
          <ac:chgData name="Arbie Sta. Maria" userId="f3148812-4228-411f-bf9f-5a2561256554" providerId="ADAL" clId="{05A937F4-9841-4579-A959-B2166184094F}" dt="2023-01-12T07:33:13.202" v="268" actId="14826"/>
          <ac:picMkLst>
            <pc:docMk/>
            <pc:sldMk cId="18691171" sldId="558"/>
            <ac:picMk id="5" creationId="{621BB12B-0222-4B1F-B9A5-7432D56803D0}"/>
          </ac:picMkLst>
        </pc:picChg>
      </pc:sldChg>
      <pc:sldChg chg="delSp modSp mod">
        <pc:chgData name="Arbie Sta. Maria" userId="f3148812-4228-411f-bf9f-5a2561256554" providerId="ADAL" clId="{05A937F4-9841-4579-A959-B2166184094F}" dt="2023-01-12T07:34:18.455" v="273" actId="108"/>
        <pc:sldMkLst>
          <pc:docMk/>
          <pc:sldMk cId="1174860349" sldId="559"/>
        </pc:sldMkLst>
        <pc:spChg chg="mod">
          <ac:chgData name="Arbie Sta. Maria" userId="f3148812-4228-411f-bf9f-5a2561256554" providerId="ADAL" clId="{05A937F4-9841-4579-A959-B2166184094F}" dt="2023-01-12T07:34:18.455" v="273" actId="108"/>
          <ac:spMkLst>
            <pc:docMk/>
            <pc:sldMk cId="1174860349" sldId="559"/>
            <ac:spMk id="3" creationId="{042D9E7B-D1BB-4A59-8D12-11E6C2FA55AC}"/>
          </ac:spMkLst>
        </pc:spChg>
        <pc:graphicFrameChg chg="del mod">
          <ac:chgData name="Arbie Sta. Maria" userId="f3148812-4228-411f-bf9f-5a2561256554" providerId="ADAL" clId="{05A937F4-9841-4579-A959-B2166184094F}" dt="2023-01-12T07:34:04.264" v="270" actId="478"/>
          <ac:graphicFrameMkLst>
            <pc:docMk/>
            <pc:sldMk cId="1174860349" sldId="559"/>
            <ac:graphicFrameMk id="6" creationId="{2BDBAF0A-0088-4B1E-B959-30D32A00DC51}"/>
          </ac:graphicFrameMkLst>
        </pc:graphicFrameChg>
      </pc:sldChg>
      <pc:sldChg chg="modSp mod">
        <pc:chgData name="Arbie Sta. Maria" userId="f3148812-4228-411f-bf9f-5a2561256554" providerId="ADAL" clId="{05A937F4-9841-4579-A959-B2166184094F}" dt="2023-01-12T07:37:10.219" v="278" actId="14826"/>
        <pc:sldMkLst>
          <pc:docMk/>
          <pc:sldMk cId="1882620232" sldId="560"/>
        </pc:sldMkLst>
        <pc:spChg chg="mod">
          <ac:chgData name="Arbie Sta. Maria" userId="f3148812-4228-411f-bf9f-5a2561256554" providerId="ADAL" clId="{05A937F4-9841-4579-A959-B2166184094F}" dt="2023-01-12T07:34:22.221" v="274" actId="14100"/>
          <ac:spMkLst>
            <pc:docMk/>
            <pc:sldMk cId="1882620232" sldId="560"/>
            <ac:spMk id="2" creationId="{0631258E-42A2-4A96-A264-9BF3D41554F8}"/>
          </ac:spMkLst>
        </pc:spChg>
        <pc:picChg chg="mod">
          <ac:chgData name="Arbie Sta. Maria" userId="f3148812-4228-411f-bf9f-5a2561256554" providerId="ADAL" clId="{05A937F4-9841-4579-A959-B2166184094F}" dt="2023-01-12T07:37:10.219" v="278" actId="14826"/>
          <ac:picMkLst>
            <pc:docMk/>
            <pc:sldMk cId="1882620232" sldId="560"/>
            <ac:picMk id="5" creationId="{621BB12B-0222-4B1F-B9A5-7432D56803D0}"/>
          </ac:picMkLst>
        </pc:picChg>
      </pc:sldChg>
      <pc:sldChg chg="delSp modSp mod">
        <pc:chgData name="Arbie Sta. Maria" userId="f3148812-4228-411f-bf9f-5a2561256554" providerId="ADAL" clId="{05A937F4-9841-4579-A959-B2166184094F}" dt="2023-01-12T07:37:35.773" v="285" actId="108"/>
        <pc:sldMkLst>
          <pc:docMk/>
          <pc:sldMk cId="3255219150" sldId="562"/>
        </pc:sldMkLst>
        <pc:spChg chg="mod">
          <ac:chgData name="Arbie Sta. Maria" userId="f3148812-4228-411f-bf9f-5a2561256554" providerId="ADAL" clId="{05A937F4-9841-4579-A959-B2166184094F}" dt="2023-01-12T07:37:35.773" v="285" actId="108"/>
          <ac:spMkLst>
            <pc:docMk/>
            <pc:sldMk cId="3255219150" sldId="562"/>
            <ac:spMk id="3" creationId="{042D9E7B-D1BB-4A59-8D12-11E6C2FA55AC}"/>
          </ac:spMkLst>
        </pc:spChg>
        <pc:graphicFrameChg chg="del mod">
          <ac:chgData name="Arbie Sta. Maria" userId="f3148812-4228-411f-bf9f-5a2561256554" providerId="ADAL" clId="{05A937F4-9841-4579-A959-B2166184094F}" dt="2023-01-12T07:37:23.729" v="280" actId="478"/>
          <ac:graphicFrameMkLst>
            <pc:docMk/>
            <pc:sldMk cId="3255219150" sldId="562"/>
            <ac:graphicFrameMk id="6" creationId="{2BDBAF0A-0088-4B1E-B959-30D32A00DC51}"/>
          </ac:graphicFrameMkLst>
        </pc:graphicFrameChg>
      </pc:sldChg>
      <pc:sldChg chg="modSp del">
        <pc:chgData name="Arbie Sta. Maria" userId="f3148812-4228-411f-bf9f-5a2561256554" providerId="ADAL" clId="{05A937F4-9841-4579-A959-B2166184094F}" dt="2023-01-12T07:39:22.106" v="298" actId="47"/>
        <pc:sldMkLst>
          <pc:docMk/>
          <pc:sldMk cId="1116735886" sldId="563"/>
        </pc:sldMkLst>
        <pc:picChg chg="mod">
          <ac:chgData name="Arbie Sta. Maria" userId="f3148812-4228-411f-bf9f-5a2561256554" providerId="ADAL" clId="{05A937F4-9841-4579-A959-B2166184094F}" dt="2023-01-12T07:38:04.178" v="286" actId="14826"/>
          <ac:picMkLst>
            <pc:docMk/>
            <pc:sldMk cId="1116735886" sldId="563"/>
            <ac:picMk id="7" creationId="{6A79985C-D8C8-426D-AA1A-42BBE0C19CC9}"/>
          </ac:picMkLst>
        </pc:picChg>
      </pc:sldChg>
      <pc:sldChg chg="delSp modSp mod">
        <pc:chgData name="Arbie Sta. Maria" userId="f3148812-4228-411f-bf9f-5a2561256554" providerId="ADAL" clId="{05A937F4-9841-4579-A959-B2166184094F}" dt="2023-01-12T07:42:39.839" v="320" actId="108"/>
        <pc:sldMkLst>
          <pc:docMk/>
          <pc:sldMk cId="3579969306" sldId="564"/>
        </pc:sldMkLst>
        <pc:spChg chg="mod">
          <ac:chgData name="Arbie Sta. Maria" userId="f3148812-4228-411f-bf9f-5a2561256554" providerId="ADAL" clId="{05A937F4-9841-4579-A959-B2166184094F}" dt="2023-01-12T07:42:39.839" v="320" actId="108"/>
          <ac:spMkLst>
            <pc:docMk/>
            <pc:sldMk cId="3579969306" sldId="564"/>
            <ac:spMk id="3" creationId="{042D9E7B-D1BB-4A59-8D12-11E6C2FA55AC}"/>
          </ac:spMkLst>
        </pc:spChg>
        <pc:graphicFrameChg chg="del mod">
          <ac:chgData name="Arbie Sta. Maria" userId="f3148812-4228-411f-bf9f-5a2561256554" providerId="ADAL" clId="{05A937F4-9841-4579-A959-B2166184094F}" dt="2023-01-12T07:40:06.573" v="300" actId="478"/>
          <ac:graphicFrameMkLst>
            <pc:docMk/>
            <pc:sldMk cId="3579969306" sldId="564"/>
            <ac:graphicFrameMk id="6" creationId="{D2FB007B-54CC-4480-82AF-FF8A7CD375B0}"/>
          </ac:graphicFrameMkLst>
        </pc:graphicFrameChg>
      </pc:sldChg>
      <pc:sldChg chg="modSp mod">
        <pc:chgData name="Arbie Sta. Maria" userId="f3148812-4228-411f-bf9f-5a2561256554" providerId="ADAL" clId="{05A937F4-9841-4579-A959-B2166184094F}" dt="2023-01-12T07:42:54.779" v="321" actId="20577"/>
        <pc:sldMkLst>
          <pc:docMk/>
          <pc:sldMk cId="1029211164" sldId="565"/>
        </pc:sldMkLst>
        <pc:spChg chg="mod">
          <ac:chgData name="Arbie Sta. Maria" userId="f3148812-4228-411f-bf9f-5a2561256554" providerId="ADAL" clId="{05A937F4-9841-4579-A959-B2166184094F}" dt="2023-01-12T07:42:54.779" v="321" actId="20577"/>
          <ac:spMkLst>
            <pc:docMk/>
            <pc:sldMk cId="1029211164" sldId="565"/>
            <ac:spMk id="3" creationId="{042D9E7B-D1BB-4A59-8D12-11E6C2FA55AC}"/>
          </ac:spMkLst>
        </pc:spChg>
      </pc:sldChg>
      <pc:sldChg chg="modSp mod">
        <pc:chgData name="Arbie Sta. Maria" userId="f3148812-4228-411f-bf9f-5a2561256554" providerId="ADAL" clId="{05A937F4-9841-4579-A959-B2166184094F}" dt="2023-01-12T07:44:58.773" v="337" actId="207"/>
        <pc:sldMkLst>
          <pc:docMk/>
          <pc:sldMk cId="2732767702" sldId="566"/>
        </pc:sldMkLst>
        <pc:graphicFrameChg chg="mod">
          <ac:chgData name="Arbie Sta. Maria" userId="f3148812-4228-411f-bf9f-5a2561256554" providerId="ADAL" clId="{05A937F4-9841-4579-A959-B2166184094F}" dt="2023-01-12T07:44:58.773" v="337" actId="207"/>
          <ac:graphicFrameMkLst>
            <pc:docMk/>
            <pc:sldMk cId="2732767702" sldId="566"/>
            <ac:graphicFrameMk id="2" creationId="{BB0FC125-E02C-4EE5-952B-F371B51160FB}"/>
          </ac:graphicFrameMkLst>
        </pc:graphicFrameChg>
      </pc:sldChg>
      <pc:sldChg chg="delSp modSp mod">
        <pc:chgData name="Arbie Sta. Maria" userId="f3148812-4228-411f-bf9f-5a2561256554" providerId="ADAL" clId="{05A937F4-9841-4579-A959-B2166184094F}" dt="2023-01-12T07:45:28.829" v="344" actId="108"/>
        <pc:sldMkLst>
          <pc:docMk/>
          <pc:sldMk cId="3707933528" sldId="568"/>
        </pc:sldMkLst>
        <pc:spChg chg="mod">
          <ac:chgData name="Arbie Sta. Maria" userId="f3148812-4228-411f-bf9f-5a2561256554" providerId="ADAL" clId="{05A937F4-9841-4579-A959-B2166184094F}" dt="2023-01-12T07:45:28.829" v="344" actId="108"/>
          <ac:spMkLst>
            <pc:docMk/>
            <pc:sldMk cId="3707933528" sldId="568"/>
            <ac:spMk id="3" creationId="{042D9E7B-D1BB-4A59-8D12-11E6C2FA55AC}"/>
          </ac:spMkLst>
        </pc:spChg>
        <pc:graphicFrameChg chg="del mod">
          <ac:chgData name="Arbie Sta. Maria" userId="f3148812-4228-411f-bf9f-5a2561256554" providerId="ADAL" clId="{05A937F4-9841-4579-A959-B2166184094F}" dt="2023-01-12T07:45:14.617" v="341" actId="478"/>
          <ac:graphicFrameMkLst>
            <pc:docMk/>
            <pc:sldMk cId="3707933528" sldId="568"/>
            <ac:graphicFrameMk id="6" creationId="{2BDBAF0A-0088-4B1E-B959-30D32A00DC51}"/>
          </ac:graphicFrameMkLst>
        </pc:graphicFrameChg>
      </pc:sldChg>
      <pc:sldChg chg="delSp modSp mod">
        <pc:chgData name="Arbie Sta. Maria" userId="f3148812-4228-411f-bf9f-5a2561256554" providerId="ADAL" clId="{05A937F4-9841-4579-A959-B2166184094F}" dt="2023-01-12T07:47:04.090" v="354" actId="108"/>
        <pc:sldMkLst>
          <pc:docMk/>
          <pc:sldMk cId="2945078745" sldId="569"/>
        </pc:sldMkLst>
        <pc:spChg chg="mod">
          <ac:chgData name="Arbie Sta. Maria" userId="f3148812-4228-411f-bf9f-5a2561256554" providerId="ADAL" clId="{05A937F4-9841-4579-A959-B2166184094F}" dt="2023-01-12T07:47:04.090" v="354" actId="108"/>
          <ac:spMkLst>
            <pc:docMk/>
            <pc:sldMk cId="2945078745" sldId="569"/>
            <ac:spMk id="3" creationId="{042D9E7B-D1BB-4A59-8D12-11E6C2FA55AC}"/>
          </ac:spMkLst>
        </pc:spChg>
        <pc:graphicFrameChg chg="del mod">
          <ac:chgData name="Arbie Sta. Maria" userId="f3148812-4228-411f-bf9f-5a2561256554" providerId="ADAL" clId="{05A937F4-9841-4579-A959-B2166184094F}" dt="2023-01-12T07:46:46.940" v="351" actId="478"/>
          <ac:graphicFrameMkLst>
            <pc:docMk/>
            <pc:sldMk cId="2945078745" sldId="569"/>
            <ac:graphicFrameMk id="6" creationId="{7B1917BA-CBE8-4C00-A96D-4D512D2468FE}"/>
          </ac:graphicFrameMkLst>
        </pc:graphicFrameChg>
      </pc:sldChg>
      <pc:sldChg chg="modSp add">
        <pc:chgData name="Arbie Sta. Maria" userId="f3148812-4228-411f-bf9f-5a2561256554" providerId="ADAL" clId="{05A937F4-9841-4579-A959-B2166184094F}" dt="2023-01-12T06:43:24.506" v="22" actId="207"/>
        <pc:sldMkLst>
          <pc:docMk/>
          <pc:sldMk cId="972233395" sldId="573"/>
        </pc:sldMkLst>
        <pc:graphicFrameChg chg="mod">
          <ac:chgData name="Arbie Sta. Maria" userId="f3148812-4228-411f-bf9f-5a2561256554" providerId="ADAL" clId="{05A937F4-9841-4579-A959-B2166184094F}" dt="2023-01-12T06:43:24.506" v="22" actId="207"/>
          <ac:graphicFrameMkLst>
            <pc:docMk/>
            <pc:sldMk cId="972233395" sldId="573"/>
            <ac:graphicFrameMk id="6" creationId="{1EACF688-DDF2-4EE5-A4FC-9E6A646CAE11}"/>
          </ac:graphicFrameMkLst>
        </pc:graphicFrameChg>
      </pc:sldChg>
      <pc:sldChg chg="modSp add mod">
        <pc:chgData name="Arbie Sta. Maria" userId="f3148812-4228-411f-bf9f-5a2561256554" providerId="ADAL" clId="{05A937F4-9841-4579-A959-B2166184094F}" dt="2023-01-12T06:48:47.247" v="65"/>
        <pc:sldMkLst>
          <pc:docMk/>
          <pc:sldMk cId="1075984967" sldId="574"/>
        </pc:sldMkLst>
        <pc:spChg chg="mod">
          <ac:chgData name="Arbie Sta. Maria" userId="f3148812-4228-411f-bf9f-5a2561256554" providerId="ADAL" clId="{05A937F4-9841-4579-A959-B2166184094F}" dt="2023-01-12T06:48:47.247" v="65"/>
          <ac:spMkLst>
            <pc:docMk/>
            <pc:sldMk cId="1075984967" sldId="574"/>
            <ac:spMk id="3" creationId="{042D9E7B-D1BB-4A59-8D12-11E6C2FA55AC}"/>
          </ac:spMkLst>
        </pc:spChg>
      </pc:sldChg>
      <pc:sldChg chg="modSp add mod">
        <pc:chgData name="Arbie Sta. Maria" userId="f3148812-4228-411f-bf9f-5a2561256554" providerId="ADAL" clId="{05A937F4-9841-4579-A959-B2166184094F}" dt="2023-01-12T06:51:47.935" v="104" actId="20577"/>
        <pc:sldMkLst>
          <pc:docMk/>
          <pc:sldMk cId="2634657252" sldId="575"/>
        </pc:sldMkLst>
        <pc:spChg chg="mod">
          <ac:chgData name="Arbie Sta. Maria" userId="f3148812-4228-411f-bf9f-5a2561256554" providerId="ADAL" clId="{05A937F4-9841-4579-A959-B2166184094F}" dt="2023-01-12T06:51:47.935" v="104" actId="20577"/>
          <ac:spMkLst>
            <pc:docMk/>
            <pc:sldMk cId="2634657252" sldId="575"/>
            <ac:spMk id="3" creationId="{042D9E7B-D1BB-4A59-8D12-11E6C2FA55AC}"/>
          </ac:spMkLst>
        </pc:spChg>
      </pc:sldChg>
      <pc:sldChg chg="modSp add mod">
        <pc:chgData name="Arbie Sta. Maria" userId="f3148812-4228-411f-bf9f-5a2561256554" providerId="ADAL" clId="{05A937F4-9841-4579-A959-B2166184094F}" dt="2023-01-12T07:56:35.102" v="358"/>
        <pc:sldMkLst>
          <pc:docMk/>
          <pc:sldMk cId="3683587793" sldId="646"/>
        </pc:sldMkLst>
        <pc:spChg chg="mod">
          <ac:chgData name="Arbie Sta. Maria" userId="f3148812-4228-411f-bf9f-5a2561256554" providerId="ADAL" clId="{05A937F4-9841-4579-A959-B2166184094F}" dt="2023-01-12T06:52:15.521" v="108" actId="27636"/>
          <ac:spMkLst>
            <pc:docMk/>
            <pc:sldMk cId="3683587793" sldId="646"/>
            <ac:spMk id="3" creationId="{042D9E7B-D1BB-4A59-8D12-11E6C2FA55AC}"/>
          </ac:spMkLst>
        </pc:spChg>
        <pc:spChg chg="mod">
          <ac:chgData name="Arbie Sta. Maria" userId="f3148812-4228-411f-bf9f-5a2561256554" providerId="ADAL" clId="{05A937F4-9841-4579-A959-B2166184094F}" dt="2023-01-12T07:56:35.102" v="358"/>
          <ac:spMkLst>
            <pc:docMk/>
            <pc:sldMk cId="3683587793" sldId="646"/>
            <ac:spMk id="5" creationId="{CD165E52-92B3-40D4-949D-279EB90F3F9E}"/>
          </ac:spMkLst>
        </pc:spChg>
        <pc:picChg chg="mod">
          <ac:chgData name="Arbie Sta. Maria" userId="f3148812-4228-411f-bf9f-5a2561256554" providerId="ADAL" clId="{05A937F4-9841-4579-A959-B2166184094F}" dt="2023-01-12T06:54:07.068" v="110" actId="196"/>
          <ac:picMkLst>
            <pc:docMk/>
            <pc:sldMk cId="3683587793" sldId="646"/>
            <ac:picMk id="7" creationId="{5EFF0B8F-D7A9-44F8-A986-6EA9CE0EB1C6}"/>
          </ac:picMkLst>
        </pc:picChg>
      </pc:sldChg>
      <pc:sldChg chg="modSp add del">
        <pc:chgData name="Arbie Sta. Maria" userId="f3148812-4228-411f-bf9f-5a2561256554" providerId="ADAL" clId="{05A937F4-9841-4579-A959-B2166184094F}" dt="2023-01-12T06:57:54.602" v="133" actId="2890"/>
        <pc:sldMkLst>
          <pc:docMk/>
          <pc:sldMk cId="2207423493" sldId="647"/>
        </pc:sldMkLst>
        <pc:graphicFrameChg chg="mod">
          <ac:chgData name="Arbie Sta. Maria" userId="f3148812-4228-411f-bf9f-5a2561256554" providerId="ADAL" clId="{05A937F4-9841-4579-A959-B2166184094F}" dt="2023-01-12T06:57:02.795" v="131" actId="20577"/>
          <ac:graphicFrameMkLst>
            <pc:docMk/>
            <pc:sldMk cId="2207423493" sldId="647"/>
            <ac:graphicFrameMk id="6" creationId="{FB1D76AC-259A-4BC1-B736-E4DC0DB7650C}"/>
          </ac:graphicFrameMkLst>
        </pc:graphicFrameChg>
      </pc:sldChg>
      <pc:sldChg chg="modSp add mod">
        <pc:chgData name="Arbie Sta. Maria" userId="f3148812-4228-411f-bf9f-5a2561256554" providerId="ADAL" clId="{05A937F4-9841-4579-A959-B2166184094F}" dt="2023-01-12T07:03:12.857" v="151" actId="207"/>
        <pc:sldMkLst>
          <pc:docMk/>
          <pc:sldMk cId="3247659663" sldId="647"/>
        </pc:sldMkLst>
        <pc:graphicFrameChg chg="mod">
          <ac:chgData name="Arbie Sta. Maria" userId="f3148812-4228-411f-bf9f-5a2561256554" providerId="ADAL" clId="{05A937F4-9841-4579-A959-B2166184094F}" dt="2023-01-12T07:03:12.857" v="151" actId="207"/>
          <ac:graphicFrameMkLst>
            <pc:docMk/>
            <pc:sldMk cId="3247659663" sldId="647"/>
            <ac:graphicFrameMk id="6" creationId="{2C19C4F4-71B0-48EF-89AF-68423AF8C81D}"/>
          </ac:graphicFrameMkLst>
        </pc:graphicFrameChg>
      </pc:sldChg>
      <pc:sldChg chg="addSp modSp add mod">
        <pc:chgData name="Arbie Sta. Maria" userId="f3148812-4228-411f-bf9f-5a2561256554" providerId="ADAL" clId="{05A937F4-9841-4579-A959-B2166184094F}" dt="2023-01-12T07:39:17.329" v="297" actId="18131"/>
        <pc:sldMkLst>
          <pc:docMk/>
          <pc:sldMk cId="199676456" sldId="648"/>
        </pc:sldMkLst>
        <pc:spChg chg="add mod">
          <ac:chgData name="Arbie Sta. Maria" userId="f3148812-4228-411f-bf9f-5a2561256554" providerId="ADAL" clId="{05A937F4-9841-4579-A959-B2166184094F}" dt="2023-01-12T07:38:29.357" v="289"/>
          <ac:spMkLst>
            <pc:docMk/>
            <pc:sldMk cId="199676456" sldId="648"/>
            <ac:spMk id="2" creationId="{EF4F89D3-57B3-9BB5-2A26-B8A7AA125A5A}"/>
          </ac:spMkLst>
        </pc:spChg>
        <pc:spChg chg="mod">
          <ac:chgData name="Arbie Sta. Maria" userId="f3148812-4228-411f-bf9f-5a2561256554" providerId="ADAL" clId="{05A937F4-9841-4579-A959-B2166184094F}" dt="2023-01-12T07:38:34.070" v="290"/>
          <ac:spMkLst>
            <pc:docMk/>
            <pc:sldMk cId="199676456" sldId="648"/>
            <ac:spMk id="3" creationId="{042D9E7B-D1BB-4A59-8D12-11E6C2FA55AC}"/>
          </ac:spMkLst>
        </pc:spChg>
        <pc:picChg chg="mod modCrop">
          <ac:chgData name="Arbie Sta. Maria" userId="f3148812-4228-411f-bf9f-5a2561256554" providerId="ADAL" clId="{05A937F4-9841-4579-A959-B2166184094F}" dt="2023-01-12T07:39:17.329" v="297" actId="18131"/>
          <ac:picMkLst>
            <pc:docMk/>
            <pc:sldMk cId="199676456" sldId="648"/>
            <ac:picMk id="7" creationId="{58B9E142-28FD-4EEB-B3F0-E48F8F1C157F}"/>
          </ac:picMkLst>
        </pc:picChg>
      </pc:sldChg>
      <pc:sldChg chg="addSp delSp modSp add mod">
        <pc:chgData name="Arbie Sta. Maria" userId="f3148812-4228-411f-bf9f-5a2561256554" providerId="ADAL" clId="{05A937F4-9841-4579-A959-B2166184094F}" dt="2023-01-12T07:13:42.019" v="170" actId="948"/>
        <pc:sldMkLst>
          <pc:docMk/>
          <pc:sldMk cId="2360487332" sldId="649"/>
        </pc:sldMkLst>
        <pc:spChg chg="del">
          <ac:chgData name="Arbie Sta. Maria" userId="f3148812-4228-411f-bf9f-5a2561256554" providerId="ADAL" clId="{05A937F4-9841-4579-A959-B2166184094F}" dt="2023-01-12T07:13:26.128" v="165" actId="478"/>
          <ac:spMkLst>
            <pc:docMk/>
            <pc:sldMk cId="2360487332" sldId="649"/>
            <ac:spMk id="2" creationId="{70AB3EF6-BB7D-4D73-9C21-731770A78952}"/>
          </ac:spMkLst>
        </pc:spChg>
        <pc:spChg chg="add del mod">
          <ac:chgData name="Arbie Sta. Maria" userId="f3148812-4228-411f-bf9f-5a2561256554" providerId="ADAL" clId="{05A937F4-9841-4579-A959-B2166184094F}" dt="2023-01-12T07:13:27.831" v="166" actId="478"/>
          <ac:spMkLst>
            <pc:docMk/>
            <pc:sldMk cId="2360487332" sldId="649"/>
            <ac:spMk id="8" creationId="{2D957097-D472-434D-498C-A89C30D81969}"/>
          </ac:spMkLst>
        </pc:spChg>
        <pc:graphicFrameChg chg="mod modGraphic">
          <ac:chgData name="Arbie Sta. Maria" userId="f3148812-4228-411f-bf9f-5a2561256554" providerId="ADAL" clId="{05A937F4-9841-4579-A959-B2166184094F}" dt="2023-01-12T07:13:42.019" v="170" actId="948"/>
          <ac:graphicFrameMkLst>
            <pc:docMk/>
            <pc:sldMk cId="2360487332" sldId="649"/>
            <ac:graphicFrameMk id="6" creationId="{05E07249-B378-4891-8103-2E4A2CB6A63A}"/>
          </ac:graphicFrameMkLst>
        </pc:graphicFrameChg>
      </pc:sldChg>
      <pc:sldChg chg="modSp add">
        <pc:chgData name="Arbie Sta. Maria" userId="f3148812-4228-411f-bf9f-5a2561256554" providerId="ADAL" clId="{05A937F4-9841-4579-A959-B2166184094F}" dt="2023-01-12T07:14:40.022" v="176"/>
        <pc:sldMkLst>
          <pc:docMk/>
          <pc:sldMk cId="4276935514" sldId="650"/>
        </pc:sldMkLst>
        <pc:graphicFrameChg chg="mod">
          <ac:chgData name="Arbie Sta. Maria" userId="f3148812-4228-411f-bf9f-5a2561256554" providerId="ADAL" clId="{05A937F4-9841-4579-A959-B2166184094F}" dt="2023-01-12T07:14:40.022" v="176"/>
          <ac:graphicFrameMkLst>
            <pc:docMk/>
            <pc:sldMk cId="4276935514" sldId="650"/>
            <ac:graphicFrameMk id="6" creationId="{05E07249-B378-4891-8103-2E4A2CB6A63A}"/>
          </ac:graphicFrameMkLst>
        </pc:graphicFrameChg>
      </pc:sldChg>
      <pc:sldChg chg="modSp add">
        <pc:chgData name="Arbie Sta. Maria" userId="f3148812-4228-411f-bf9f-5a2561256554" providerId="ADAL" clId="{05A937F4-9841-4579-A959-B2166184094F}" dt="2023-01-12T07:14:56.395" v="178"/>
        <pc:sldMkLst>
          <pc:docMk/>
          <pc:sldMk cId="3577575331" sldId="651"/>
        </pc:sldMkLst>
        <pc:graphicFrameChg chg="mod">
          <ac:chgData name="Arbie Sta. Maria" userId="f3148812-4228-411f-bf9f-5a2561256554" providerId="ADAL" clId="{05A937F4-9841-4579-A959-B2166184094F}" dt="2023-01-12T07:14:56.395" v="178"/>
          <ac:graphicFrameMkLst>
            <pc:docMk/>
            <pc:sldMk cId="3577575331" sldId="651"/>
            <ac:graphicFrameMk id="6" creationId="{05E07249-B378-4891-8103-2E4A2CB6A63A}"/>
          </ac:graphicFrameMkLst>
        </pc:graphicFrameChg>
      </pc:sldChg>
      <pc:sldChg chg="addSp delSp modSp add mod">
        <pc:chgData name="Arbie Sta. Maria" userId="f3148812-4228-411f-bf9f-5a2561256554" providerId="ADAL" clId="{05A937F4-9841-4579-A959-B2166184094F}" dt="2023-01-12T07:31:03.487" v="257" actId="207"/>
        <pc:sldMkLst>
          <pc:docMk/>
          <pc:sldMk cId="1168622495" sldId="656"/>
        </pc:sldMkLst>
        <pc:spChg chg="del">
          <ac:chgData name="Arbie Sta. Maria" userId="f3148812-4228-411f-bf9f-5a2561256554" providerId="ADAL" clId="{05A937F4-9841-4579-A959-B2166184094F}" dt="2023-01-12T07:29:51.604" v="251" actId="478"/>
          <ac:spMkLst>
            <pc:docMk/>
            <pc:sldMk cId="1168622495" sldId="656"/>
            <ac:spMk id="2" creationId="{70AB3EF6-BB7D-4D73-9C21-731770A78952}"/>
          </ac:spMkLst>
        </pc:spChg>
        <pc:spChg chg="add del mod">
          <ac:chgData name="Arbie Sta. Maria" userId="f3148812-4228-411f-bf9f-5a2561256554" providerId="ADAL" clId="{05A937F4-9841-4579-A959-B2166184094F}" dt="2023-01-12T07:29:52.441" v="252" actId="478"/>
          <ac:spMkLst>
            <pc:docMk/>
            <pc:sldMk cId="1168622495" sldId="656"/>
            <ac:spMk id="8" creationId="{95ACB826-5C0C-7512-8AB0-C91D71CB3C97}"/>
          </ac:spMkLst>
        </pc:spChg>
        <pc:graphicFrameChg chg="mod">
          <ac:chgData name="Arbie Sta. Maria" userId="f3148812-4228-411f-bf9f-5a2561256554" providerId="ADAL" clId="{05A937F4-9841-4579-A959-B2166184094F}" dt="2023-01-12T07:31:03.487" v="257" actId="207"/>
          <ac:graphicFrameMkLst>
            <pc:docMk/>
            <pc:sldMk cId="1168622495" sldId="656"/>
            <ac:graphicFrameMk id="6" creationId="{9C1449BC-95DA-468D-93FA-B4BB3E4E7796}"/>
          </ac:graphicFrameMkLst>
        </pc:graphicFrameChg>
      </pc:sldChg>
      <pc:sldChg chg="add del">
        <pc:chgData name="Arbie Sta. Maria" userId="f3148812-4228-411f-bf9f-5a2561256554" providerId="ADAL" clId="{05A937F4-9841-4579-A959-B2166184094F}" dt="2023-01-12T07:28:27.802" v="245" actId="2890"/>
        <pc:sldMkLst>
          <pc:docMk/>
          <pc:sldMk cId="3199102276" sldId="656"/>
        </pc:sldMkLst>
      </pc:sldChg>
      <pc:sldChg chg="modSp add mod">
        <pc:chgData name="Arbie Sta. Maria" userId="f3148812-4228-411f-bf9f-5a2561256554" providerId="ADAL" clId="{05A937F4-9841-4579-A959-B2166184094F}" dt="2023-01-12T07:45:02.400" v="339" actId="1076"/>
        <pc:sldMkLst>
          <pc:docMk/>
          <pc:sldMk cId="3428369700" sldId="658"/>
        </pc:sldMkLst>
        <pc:spChg chg="mod">
          <ac:chgData name="Arbie Sta. Maria" userId="f3148812-4228-411f-bf9f-5a2561256554" providerId="ADAL" clId="{05A937F4-9841-4579-A959-B2166184094F}" dt="2023-01-12T07:45:02.400" v="339" actId="1076"/>
          <ac:spMkLst>
            <pc:docMk/>
            <pc:sldMk cId="3428369700" sldId="658"/>
            <ac:spMk id="3" creationId="{042D9E7B-D1BB-4A59-8D12-11E6C2FA55AC}"/>
          </ac:spMkLst>
        </pc:spChg>
        <pc:graphicFrameChg chg="mod">
          <ac:chgData name="Arbie Sta. Maria" userId="f3148812-4228-411f-bf9f-5a2561256554" providerId="ADAL" clId="{05A937F4-9841-4579-A959-B2166184094F}" dt="2023-01-12T07:45:02.061" v="338" actId="207"/>
          <ac:graphicFrameMkLst>
            <pc:docMk/>
            <pc:sldMk cId="3428369700" sldId="658"/>
            <ac:graphicFrameMk id="2" creationId="{BB0FC125-E02C-4EE5-952B-F371B51160FB}"/>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B489E05E-2EF8-5243-85FA-B35EEB8F1C55}">
      <dgm:prSet phldrT="[Text]" custT="1"/>
      <dgm:spPr>
        <a:solidFill>
          <a:srgbClr val="458DCF"/>
        </a:solidFill>
      </dgm:spPr>
      <dgm:t>
        <a:bodyPr/>
        <a:lstStyle/>
        <a:p>
          <a:pPr>
            <a:lnSpc>
              <a:spcPct val="114000"/>
            </a:lnSpc>
            <a:spcBef>
              <a:spcPts val="600"/>
            </a:spcBef>
            <a:spcAft>
              <a:spcPts val="600"/>
            </a:spcAft>
          </a:pPr>
          <a:r>
            <a:rPr lang="en-US" sz="2000" dirty="0"/>
            <a:t>Home Care Service Model</a:t>
          </a:r>
        </a:p>
      </dgm:t>
    </dgm:pt>
    <dgm:pt modelId="{488E0768-2A19-5040-A3D4-E1A8BC82E8FC}" type="parTrans" cxnId="{C5A73EB8-C976-2548-B115-12802C73ECE1}">
      <dgm:prSet/>
      <dgm:spPr/>
      <dgm:t>
        <a:bodyPr/>
        <a:lstStyle/>
        <a:p>
          <a:pPr>
            <a:lnSpc>
              <a:spcPct val="114000"/>
            </a:lnSpc>
            <a:spcBef>
              <a:spcPts val="600"/>
            </a:spcBef>
            <a:spcAft>
              <a:spcPts val="600"/>
            </a:spcAft>
          </a:pPr>
          <a:endParaRPr lang="en-US" sz="2000"/>
        </a:p>
      </dgm:t>
    </dgm:pt>
    <dgm:pt modelId="{B9124F3D-F59F-FC47-B1A8-966280067B00}" type="sibTrans" cxnId="{C5A73EB8-C976-2548-B115-12802C73ECE1}">
      <dgm:prSet/>
      <dgm:spPr/>
      <dgm:t>
        <a:bodyPr/>
        <a:lstStyle/>
        <a:p>
          <a:pPr>
            <a:lnSpc>
              <a:spcPct val="114000"/>
            </a:lnSpc>
            <a:spcBef>
              <a:spcPts val="600"/>
            </a:spcBef>
            <a:spcAft>
              <a:spcPts val="600"/>
            </a:spcAft>
          </a:pPr>
          <a:endParaRPr lang="en-US" sz="2000"/>
        </a:p>
      </dgm:t>
    </dgm:pt>
    <dgm:pt modelId="{157FD9EF-9BC0-454B-854E-E1318BBE7E21}">
      <dgm:prSet phldrT="[Text]" custT="1"/>
      <dgm:spPr>
        <a:solidFill>
          <a:srgbClr val="42BDCA"/>
        </a:solidFill>
      </dgm:spPr>
      <dgm:t>
        <a:bodyPr/>
        <a:lstStyle/>
        <a:p>
          <a:pPr>
            <a:lnSpc>
              <a:spcPct val="114000"/>
            </a:lnSpc>
            <a:spcBef>
              <a:spcPts val="600"/>
            </a:spcBef>
            <a:spcAft>
              <a:spcPts val="600"/>
            </a:spcAft>
          </a:pPr>
          <a:r>
            <a:rPr lang="en-US" sz="2000" dirty="0"/>
            <a:t>Residential Care Service Model</a:t>
          </a:r>
        </a:p>
      </dgm:t>
    </dgm:pt>
    <dgm:pt modelId="{6688C392-7D37-DA44-B4B9-83AD046C3478}" type="parTrans" cxnId="{A892E476-2A54-D74B-8C1C-08C67608D3A4}">
      <dgm:prSet/>
      <dgm:spPr/>
      <dgm:t>
        <a:bodyPr/>
        <a:lstStyle/>
        <a:p>
          <a:pPr>
            <a:lnSpc>
              <a:spcPct val="114000"/>
            </a:lnSpc>
            <a:spcBef>
              <a:spcPts val="600"/>
            </a:spcBef>
            <a:spcAft>
              <a:spcPts val="600"/>
            </a:spcAft>
          </a:pPr>
          <a:endParaRPr lang="en-US" sz="2000"/>
        </a:p>
      </dgm:t>
    </dgm:pt>
    <dgm:pt modelId="{2A50B8EF-7658-FD4F-A9B9-C4602A313313}" type="sibTrans" cxnId="{A892E476-2A54-D74B-8C1C-08C67608D3A4}">
      <dgm:prSet/>
      <dgm:spPr/>
      <dgm:t>
        <a:bodyPr/>
        <a:lstStyle/>
        <a:p>
          <a:pPr>
            <a:lnSpc>
              <a:spcPct val="114000"/>
            </a:lnSpc>
            <a:spcBef>
              <a:spcPts val="600"/>
            </a:spcBef>
            <a:spcAft>
              <a:spcPts val="600"/>
            </a:spcAft>
          </a:pPr>
          <a:endParaRPr lang="en-US" sz="2000"/>
        </a:p>
      </dgm:t>
    </dgm:pt>
    <dgm:pt modelId="{2A3D50EF-7F30-40F0-BF98-4DFB2645686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able to live in their own homes but require some help.</a:t>
          </a:r>
          <a:endParaRPr lang="en-US" sz="2000" dirty="0">
            <a:solidFill>
              <a:schemeClr val="tx1">
                <a:lumMod val="75000"/>
                <a:lumOff val="25000"/>
              </a:schemeClr>
            </a:solidFill>
          </a:endParaRPr>
        </a:p>
      </dgm:t>
    </dgm:pt>
    <dgm:pt modelId="{C7E2304A-20F4-4E92-923B-0CF64E407B1F}" type="parTrans" cxnId="{5C2C4AFE-5E5A-4C22-81D3-4DBBCA576A61}">
      <dgm:prSet/>
      <dgm:spPr/>
      <dgm:t>
        <a:bodyPr/>
        <a:lstStyle/>
        <a:p>
          <a:pPr>
            <a:lnSpc>
              <a:spcPct val="114000"/>
            </a:lnSpc>
            <a:spcBef>
              <a:spcPts val="600"/>
            </a:spcBef>
            <a:spcAft>
              <a:spcPts val="600"/>
            </a:spcAft>
          </a:pPr>
          <a:endParaRPr lang="en-AU" sz="2000"/>
        </a:p>
      </dgm:t>
    </dgm:pt>
    <dgm:pt modelId="{AD1878EC-6A3A-4165-BCD0-F26E8C7CCB0E}" type="sibTrans" cxnId="{5C2C4AFE-5E5A-4C22-81D3-4DBBCA576A61}">
      <dgm:prSet/>
      <dgm:spPr/>
      <dgm:t>
        <a:bodyPr/>
        <a:lstStyle/>
        <a:p>
          <a:pPr>
            <a:lnSpc>
              <a:spcPct val="114000"/>
            </a:lnSpc>
            <a:spcBef>
              <a:spcPts val="600"/>
            </a:spcBef>
            <a:spcAft>
              <a:spcPts val="600"/>
            </a:spcAft>
          </a:pPr>
          <a:endParaRPr lang="en-AU" sz="2000"/>
        </a:p>
      </dgm:t>
    </dgm:pt>
    <dgm:pt modelId="{E805B8C0-1721-41C4-BB0B-4213D4C4BF0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no longer able to live independently at home.</a:t>
          </a:r>
          <a:endParaRPr lang="en-US" sz="2000" dirty="0">
            <a:solidFill>
              <a:schemeClr val="tx1">
                <a:lumMod val="75000"/>
                <a:lumOff val="25000"/>
              </a:schemeClr>
            </a:solidFill>
          </a:endParaRPr>
        </a:p>
      </dgm:t>
    </dgm:pt>
    <dgm:pt modelId="{C8E1133A-61B1-4F9E-B759-A68DD12287AA}" type="parTrans" cxnId="{CC43CD11-8D29-4908-9F37-D289F363969C}">
      <dgm:prSet/>
      <dgm:spPr/>
      <dgm:t>
        <a:bodyPr/>
        <a:lstStyle/>
        <a:p>
          <a:pPr>
            <a:lnSpc>
              <a:spcPct val="114000"/>
            </a:lnSpc>
            <a:spcBef>
              <a:spcPts val="600"/>
            </a:spcBef>
            <a:spcAft>
              <a:spcPts val="600"/>
            </a:spcAft>
          </a:pPr>
          <a:endParaRPr lang="en-AU" sz="2000"/>
        </a:p>
      </dgm:t>
    </dgm:pt>
    <dgm:pt modelId="{A22DEAB8-2EC3-4E07-8C2C-154416D304BB}" type="sibTrans" cxnId="{CC43CD11-8D29-4908-9F37-D289F363969C}">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pt>
    <dgm:pt modelId="{AA2E9E14-EE4D-47D3-808A-1A8EFAE4BDA3}" type="pres">
      <dgm:prSet presAssocID="{B489E05E-2EF8-5243-85FA-B35EEB8F1C55}" presName="composite" presStyleCnt="0"/>
      <dgm:spPr/>
    </dgm:pt>
    <dgm:pt modelId="{3BFD0F39-6AAF-48E4-85C6-29CB16452C6D}" type="pres">
      <dgm:prSet presAssocID="{B489E05E-2EF8-5243-85FA-B35EEB8F1C55}" presName="FirstChild" presStyleLbl="revTx" presStyleIdx="0" presStyleCnt="2" custScaleX="97759">
        <dgm:presLayoutVars>
          <dgm:chMax val="0"/>
          <dgm:chPref val="0"/>
          <dgm:bulletEnabled val="1"/>
        </dgm:presLayoutVars>
      </dgm:prSet>
      <dgm:spPr/>
    </dgm:pt>
    <dgm:pt modelId="{457EF155-7789-43C5-855A-D5A3E0316F5D}" type="pres">
      <dgm:prSet presAssocID="{B489E05E-2EF8-5243-85FA-B35EEB8F1C55}" presName="Parent" presStyleLbl="alignNode1" presStyleIdx="0" presStyleCnt="2">
        <dgm:presLayoutVars>
          <dgm:chMax val="3"/>
          <dgm:chPref val="3"/>
          <dgm:bulletEnabled val="1"/>
        </dgm:presLayoutVars>
      </dgm:prSet>
      <dgm:spPr/>
    </dgm:pt>
    <dgm:pt modelId="{FECC0E26-7F32-4BAE-A6D5-C66246C63733}" type="pres">
      <dgm:prSet presAssocID="{B489E05E-2EF8-5243-85FA-B35EEB8F1C55}" presName="Accent" presStyleLbl="parChTrans1D1" presStyleIdx="0" presStyleCnt="2"/>
      <dgm:spPr/>
    </dgm:pt>
    <dgm:pt modelId="{1B24D6A4-5040-4A0C-A2E0-19A0DAAFEEE7}" type="pres">
      <dgm:prSet presAssocID="{B9124F3D-F59F-FC47-B1A8-966280067B00}" presName="sibTrans" presStyleCnt="0"/>
      <dgm:spPr/>
    </dgm:pt>
    <dgm:pt modelId="{2415EFE9-B4F7-468F-B8E6-DB8046496CD4}" type="pres">
      <dgm:prSet presAssocID="{157FD9EF-9BC0-454B-854E-E1318BBE7E21}" presName="composite" presStyleCnt="0"/>
      <dgm:spPr/>
    </dgm:pt>
    <dgm:pt modelId="{79D55102-1316-44C4-9023-EC2AE863B98C}" type="pres">
      <dgm:prSet presAssocID="{157FD9EF-9BC0-454B-854E-E1318BBE7E21}" presName="FirstChild" presStyleLbl="revTx" presStyleIdx="1" presStyleCnt="2" custScaleX="97759">
        <dgm:presLayoutVars>
          <dgm:chMax val="0"/>
          <dgm:chPref val="0"/>
          <dgm:bulletEnabled val="1"/>
        </dgm:presLayoutVars>
      </dgm:prSet>
      <dgm:spPr/>
    </dgm:pt>
    <dgm:pt modelId="{61D99041-3003-4CD4-A4CB-3DE4B6C5ED17}" type="pres">
      <dgm:prSet presAssocID="{157FD9EF-9BC0-454B-854E-E1318BBE7E21}" presName="Parent" presStyleLbl="alignNode1" presStyleIdx="1" presStyleCnt="2">
        <dgm:presLayoutVars>
          <dgm:chMax val="3"/>
          <dgm:chPref val="3"/>
          <dgm:bulletEnabled val="1"/>
        </dgm:presLayoutVars>
      </dgm:prSet>
      <dgm:spPr/>
    </dgm:pt>
    <dgm:pt modelId="{7066366B-0950-4F12-8D25-3CF222A153CB}" type="pres">
      <dgm:prSet presAssocID="{157FD9EF-9BC0-454B-854E-E1318BBE7E21}" presName="Accent" presStyleLbl="parChTrans1D1" presStyleIdx="1" presStyleCnt="2"/>
      <dgm:spPr/>
    </dgm:pt>
  </dgm:ptLst>
  <dgm:cxnLst>
    <dgm:cxn modelId="{CC43CD11-8D29-4908-9F37-D289F363969C}" srcId="{157FD9EF-9BC0-454B-854E-E1318BBE7E21}" destId="{E805B8C0-1721-41C4-BB0B-4213D4C4BF01}" srcOrd="0" destOrd="0" parTransId="{C8E1133A-61B1-4F9E-B759-A68DD12287AA}" sibTransId="{A22DEAB8-2EC3-4E07-8C2C-154416D304BB}"/>
    <dgm:cxn modelId="{4D523035-461A-4EA3-821A-6B5D81AC4B7E}" type="presOf" srcId="{B489E05E-2EF8-5243-85FA-B35EEB8F1C55}" destId="{457EF155-7789-43C5-855A-D5A3E0316F5D}" srcOrd="0" destOrd="0" presId="urn:microsoft.com/office/officeart/2011/layout/TabList"/>
    <dgm:cxn modelId="{3549F660-5989-413D-AB0E-2082DC698291}" type="presOf" srcId="{2A3D50EF-7F30-40F0-BF98-4DFB26456861}" destId="{3BFD0F39-6AAF-48E4-85C6-29CB16452C6D}" srcOrd="0" destOrd="0" presId="urn:microsoft.com/office/officeart/2011/layout/TabList"/>
    <dgm:cxn modelId="{FAD74068-467A-4735-B1BC-241AD22098EC}" type="presOf" srcId="{157FD9EF-9BC0-454B-854E-E1318BBE7E21}" destId="{61D99041-3003-4CD4-A4CB-3DE4B6C5ED17}" srcOrd="0" destOrd="0" presId="urn:microsoft.com/office/officeart/2011/layout/TabList"/>
    <dgm:cxn modelId="{A892E476-2A54-D74B-8C1C-08C67608D3A4}" srcId="{F4DF9EA0-827D-1447-A7DB-6437D602AC32}" destId="{157FD9EF-9BC0-454B-854E-E1318BBE7E21}" srcOrd="1" destOrd="0" parTransId="{6688C392-7D37-DA44-B4B9-83AD046C3478}" sibTransId="{2A50B8EF-7658-FD4F-A9B9-C4602A313313}"/>
    <dgm:cxn modelId="{D64DEF56-8D31-4D03-83EC-0CFE492987C9}" type="presOf" srcId="{E805B8C0-1721-41C4-BB0B-4213D4C4BF01}" destId="{79D55102-1316-44C4-9023-EC2AE863B98C}" srcOrd="0" destOrd="0" presId="urn:microsoft.com/office/officeart/2011/layout/TabList"/>
    <dgm:cxn modelId="{C5A73EB8-C976-2548-B115-12802C73ECE1}" srcId="{F4DF9EA0-827D-1447-A7DB-6437D602AC32}" destId="{B489E05E-2EF8-5243-85FA-B35EEB8F1C55}" srcOrd="0" destOrd="0" parTransId="{488E0768-2A19-5040-A3D4-E1A8BC82E8FC}" sibTransId="{B9124F3D-F59F-FC47-B1A8-966280067B00}"/>
    <dgm:cxn modelId="{3BD23FFD-85CF-4096-A63B-8C44D3115BFA}" type="presOf" srcId="{F4DF9EA0-827D-1447-A7DB-6437D602AC32}" destId="{F5BEFEB4-F17F-4F73-A089-B0B8F43E39A5}" srcOrd="0" destOrd="0" presId="urn:microsoft.com/office/officeart/2011/layout/TabList"/>
    <dgm:cxn modelId="{5C2C4AFE-5E5A-4C22-81D3-4DBBCA576A61}" srcId="{B489E05E-2EF8-5243-85FA-B35EEB8F1C55}" destId="{2A3D50EF-7F30-40F0-BF98-4DFB26456861}" srcOrd="0" destOrd="0" parTransId="{C7E2304A-20F4-4E92-923B-0CF64E407B1F}" sibTransId="{AD1878EC-6A3A-4165-BCD0-F26E8C7CCB0E}"/>
    <dgm:cxn modelId="{EBFEC2A6-BD0D-419B-BA4B-5A9466AB30FA}" type="presParOf" srcId="{F5BEFEB4-F17F-4F73-A089-B0B8F43E39A5}" destId="{AA2E9E14-EE4D-47D3-808A-1A8EFAE4BDA3}" srcOrd="0" destOrd="0" presId="urn:microsoft.com/office/officeart/2011/layout/TabList"/>
    <dgm:cxn modelId="{990EEA3B-4B9F-41D3-846E-10D5FAADD998}" type="presParOf" srcId="{AA2E9E14-EE4D-47D3-808A-1A8EFAE4BDA3}" destId="{3BFD0F39-6AAF-48E4-85C6-29CB16452C6D}" srcOrd="0" destOrd="0" presId="urn:microsoft.com/office/officeart/2011/layout/TabList"/>
    <dgm:cxn modelId="{9335BC14-5FB2-4185-8226-49EC4D6270C9}" type="presParOf" srcId="{AA2E9E14-EE4D-47D3-808A-1A8EFAE4BDA3}" destId="{457EF155-7789-43C5-855A-D5A3E0316F5D}" srcOrd="1" destOrd="0" presId="urn:microsoft.com/office/officeart/2011/layout/TabList"/>
    <dgm:cxn modelId="{8D89CD6C-8915-406D-9366-D04D7CC145BB}" type="presParOf" srcId="{AA2E9E14-EE4D-47D3-808A-1A8EFAE4BDA3}" destId="{FECC0E26-7F32-4BAE-A6D5-C66246C63733}" srcOrd="2" destOrd="0" presId="urn:microsoft.com/office/officeart/2011/layout/TabList"/>
    <dgm:cxn modelId="{01C5736D-DAFD-4C03-86E2-DDE7A210DB50}" type="presParOf" srcId="{F5BEFEB4-F17F-4F73-A089-B0B8F43E39A5}" destId="{1B24D6A4-5040-4A0C-A2E0-19A0DAAFEEE7}" srcOrd="1" destOrd="0" presId="urn:microsoft.com/office/officeart/2011/layout/TabList"/>
    <dgm:cxn modelId="{B8194CE7-E69A-4961-ABBF-73A169C85C73}" type="presParOf" srcId="{F5BEFEB4-F17F-4F73-A089-B0B8F43E39A5}" destId="{2415EFE9-B4F7-468F-B8E6-DB8046496CD4}" srcOrd="2" destOrd="0" presId="urn:microsoft.com/office/officeart/2011/layout/TabList"/>
    <dgm:cxn modelId="{9416CB68-534B-4AE9-942D-87D47EEAE66E}" type="presParOf" srcId="{2415EFE9-B4F7-468F-B8E6-DB8046496CD4}" destId="{79D55102-1316-44C4-9023-EC2AE863B98C}" srcOrd="0" destOrd="0" presId="urn:microsoft.com/office/officeart/2011/layout/TabList"/>
    <dgm:cxn modelId="{5B41A584-0CF2-4B18-9F93-112A86FB7AFA}" type="presParOf" srcId="{2415EFE9-B4F7-468F-B8E6-DB8046496CD4}" destId="{61D99041-3003-4CD4-A4CB-3DE4B6C5ED17}" srcOrd="1" destOrd="0" presId="urn:microsoft.com/office/officeart/2011/layout/TabList"/>
    <dgm:cxn modelId="{FA0D22C4-43EF-43BA-A935-4B5382A08BE3}" type="presParOf" srcId="{2415EFE9-B4F7-468F-B8E6-DB8046496CD4}" destId="{7066366B-0950-4F12-8D25-3CF222A153CB}" srcOrd="2"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AEA7FA70-2FD6-4715-A9E8-9F1C13F17C1F}">
      <dgm:prSet phldrT="[Tex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Self-neglect </a:t>
          </a:r>
          <a:endParaRPr lang="en-US" sz="2000" dirty="0"/>
        </a:p>
      </dgm:t>
    </dgm:pt>
    <dgm:pt modelId="{720E4690-58AA-4783-BB85-6DC502D0091E}" type="parTrans" cxnId="{C9B8786F-C0C2-4916-8597-4413FB0BD399}">
      <dgm:prSet/>
      <dgm:spPr/>
      <dgm:t>
        <a:bodyPr/>
        <a:lstStyle/>
        <a:p>
          <a:endParaRPr lang="en-US" sz="1800"/>
        </a:p>
      </dgm:t>
    </dgm:pt>
    <dgm:pt modelId="{C3EEEE21-AB83-4114-BE63-06FB95C1CE88}" type="sibTrans" cxnId="{C9B8786F-C0C2-4916-8597-4413FB0BD399}">
      <dgm:prSet/>
      <dgm:spPr/>
      <dgm:t>
        <a:bodyPr/>
        <a:lstStyle/>
        <a:p>
          <a:endParaRPr lang="en-US" sz="1800"/>
        </a:p>
      </dgm:t>
    </dgm:pt>
    <dgm:pt modelId="{6D547197-C717-475E-A5E2-CC55A5EAD6F7}">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Behaviours of concern </a:t>
          </a:r>
          <a:endParaRPr lang="en-US" sz="2000" dirty="0"/>
        </a:p>
      </dgm:t>
    </dgm:pt>
    <dgm:pt modelId="{A23101FF-7DBB-4469-9475-17AF4BE88B3E}" type="parTrans" cxnId="{3958B190-5502-490B-B623-90B4AE7C8A4A}">
      <dgm:prSet/>
      <dgm:spPr/>
      <dgm:t>
        <a:bodyPr/>
        <a:lstStyle/>
        <a:p>
          <a:endParaRPr lang="en-US" sz="1800"/>
        </a:p>
      </dgm:t>
    </dgm:pt>
    <dgm:pt modelId="{60FA175D-B145-4540-AAC7-B08ABEFFD18E}" type="sibTrans" cxnId="{3958B190-5502-490B-B623-90B4AE7C8A4A}">
      <dgm:prSet/>
      <dgm:spPr/>
      <dgm:t>
        <a:bodyPr/>
        <a:lstStyle/>
        <a:p>
          <a:endParaRPr lang="en-US" sz="1800"/>
        </a:p>
      </dgm:t>
    </dgm:pt>
    <dgm:pt modelId="{E0833D59-DCE4-4E4F-8D57-859D5D44368D}">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judgement and problem-solving abilities </a:t>
          </a:r>
          <a:endParaRPr lang="en-US" sz="2000" dirty="0"/>
        </a:p>
      </dgm:t>
    </dgm:pt>
    <dgm:pt modelId="{ED1B57A5-E96A-4C0B-8A75-F932E9F5C47E}" type="parTrans" cxnId="{360FDD60-459A-4435-8AB2-41BA1486B4E0}">
      <dgm:prSet/>
      <dgm:spPr/>
      <dgm:t>
        <a:bodyPr/>
        <a:lstStyle/>
        <a:p>
          <a:endParaRPr lang="en-US" sz="1800"/>
        </a:p>
      </dgm:t>
    </dgm:pt>
    <dgm:pt modelId="{4B7F2D95-7AC4-43C6-96DB-F7E7D55CFF36}" type="sibTrans" cxnId="{360FDD60-459A-4435-8AB2-41BA1486B4E0}">
      <dgm:prSet/>
      <dgm:spPr/>
      <dgm:t>
        <a:bodyPr/>
        <a:lstStyle/>
        <a:p>
          <a:endParaRPr lang="en-US" sz="1800"/>
        </a:p>
      </dgm:t>
    </dgm:pt>
    <dgm:pt modelId="{51427758-E7EA-4391-9E07-888C651C481A}">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cognitive functioning </a:t>
          </a:r>
          <a:endParaRPr lang="en-US" sz="2000" dirty="0"/>
        </a:p>
      </dgm:t>
    </dgm:pt>
    <dgm:pt modelId="{A4622672-2082-4FA6-BCB5-A71B1C4B867C}" type="parTrans" cxnId="{A46DEE51-D471-4156-B559-535146C38663}">
      <dgm:prSet/>
      <dgm:spPr/>
      <dgm:t>
        <a:bodyPr/>
        <a:lstStyle/>
        <a:p>
          <a:endParaRPr lang="en-US" sz="1800"/>
        </a:p>
      </dgm:t>
    </dgm:pt>
    <dgm:pt modelId="{CC6ABDB8-7C98-43C8-BBC7-3F696F15A338}" type="sibTrans" cxnId="{A46DEE51-D471-4156-B559-535146C38663}">
      <dgm:prSet/>
      <dgm:spPr/>
      <dgm:t>
        <a:bodyPr/>
        <a:lstStyle/>
        <a:p>
          <a:endParaRPr lang="en-US" sz="1800"/>
        </a:p>
      </dgm:t>
    </dgm:pt>
    <dgm:pt modelId="{92C6CC55-DAC3-44CE-9DFF-F1B9390719A4}">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A sudden or unexpected change in health status include sensory loss </a:t>
          </a:r>
          <a:endParaRPr lang="en-US" sz="2000" dirty="0"/>
        </a:p>
      </dgm:t>
    </dgm:pt>
    <dgm:pt modelId="{8A7FEC7D-CAC8-460B-B889-FAC7D4D03D7B}" type="parTrans" cxnId="{23A52311-2D27-4609-B156-7D7713C8A7DE}">
      <dgm:prSet/>
      <dgm:spPr/>
      <dgm:t>
        <a:bodyPr/>
        <a:lstStyle/>
        <a:p>
          <a:endParaRPr lang="en-US" sz="1800"/>
        </a:p>
      </dgm:t>
    </dgm:pt>
    <dgm:pt modelId="{3B8D8163-D6A4-4365-87F2-63759E0E210C}" type="sibTrans" cxnId="{23A52311-2D27-4609-B156-7D7713C8A7DE}">
      <dgm:prSet/>
      <dgm:spPr/>
      <dgm:t>
        <a:bodyPr/>
        <a:lstStyle/>
        <a:p>
          <a:endParaRPr lang="en-US" sz="1800"/>
        </a:p>
      </dgm:t>
    </dgm:pt>
    <dgm:pt modelId="{AB7DA14C-AA39-4C90-ADB7-76436EC3A2C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Uneven floor surfaces </a:t>
          </a:r>
          <a:endParaRPr lang="en-US" sz="2000" dirty="0"/>
        </a:p>
      </dgm:t>
    </dgm:pt>
    <dgm:pt modelId="{48BAC687-1DE5-40A5-A031-A4FC7567CA0E}" type="parTrans" cxnId="{2DD03E06-4154-4A7D-A31A-202BD0799FA7}">
      <dgm:prSet/>
      <dgm:spPr/>
      <dgm:t>
        <a:bodyPr/>
        <a:lstStyle/>
        <a:p>
          <a:endParaRPr lang="en-US" sz="1800"/>
        </a:p>
      </dgm:t>
    </dgm:pt>
    <dgm:pt modelId="{B192FE70-01A3-46D9-8F4D-9E604FB40F60}" type="sibTrans" cxnId="{2DD03E06-4154-4A7D-A31A-202BD0799FA7}">
      <dgm:prSet/>
      <dgm:spPr/>
      <dgm:t>
        <a:bodyPr/>
        <a:lstStyle/>
        <a:p>
          <a:endParaRPr lang="en-US" sz="1800"/>
        </a:p>
      </dgm:t>
    </dgm:pt>
    <dgm:pt modelId="{5D829B0E-CB85-4A2E-8576-B6B496BE7E88}" type="pres">
      <dgm:prSet presAssocID="{220E38C6-0039-4730-9539-184D5FA8E493}" presName="diagram" presStyleCnt="0">
        <dgm:presLayoutVars>
          <dgm:dir/>
          <dgm:resizeHandles val="exact"/>
        </dgm:presLayoutVars>
      </dgm:prSet>
      <dgm:spPr/>
    </dgm:pt>
    <dgm:pt modelId="{F460B2E1-78A3-44CB-95CC-959769C51E4A}" type="pres">
      <dgm:prSet presAssocID="{AEA7FA70-2FD6-4715-A9E8-9F1C13F17C1F}" presName="node" presStyleLbl="node1" presStyleIdx="0" presStyleCnt="6" custScaleX="109639">
        <dgm:presLayoutVars>
          <dgm:bulletEnabled val="1"/>
        </dgm:presLayoutVars>
      </dgm:prSet>
      <dgm:spPr/>
    </dgm:pt>
    <dgm:pt modelId="{98698355-7AE1-4239-AC87-7EC8688EB3D0}" type="pres">
      <dgm:prSet presAssocID="{C3EEEE21-AB83-4114-BE63-06FB95C1CE88}" presName="sibTrans" presStyleCnt="0"/>
      <dgm:spPr/>
    </dgm:pt>
    <dgm:pt modelId="{8D409AF5-D5DF-4690-9F38-F16A24F46D3A}" type="pres">
      <dgm:prSet presAssocID="{6D547197-C717-475E-A5E2-CC55A5EAD6F7}" presName="node" presStyleLbl="node1" presStyleIdx="1" presStyleCnt="6" custScaleX="109639">
        <dgm:presLayoutVars>
          <dgm:bulletEnabled val="1"/>
        </dgm:presLayoutVars>
      </dgm:prSet>
      <dgm:spPr/>
    </dgm:pt>
    <dgm:pt modelId="{96BB5E2D-3AF7-4BD7-A1BF-7F5654AA0AC9}" type="pres">
      <dgm:prSet presAssocID="{60FA175D-B145-4540-AAC7-B08ABEFFD18E}" presName="sibTrans" presStyleCnt="0"/>
      <dgm:spPr/>
    </dgm:pt>
    <dgm:pt modelId="{0EC78714-AE0B-4B51-B1E9-A4DCAFD353B5}" type="pres">
      <dgm:prSet presAssocID="{E0833D59-DCE4-4E4F-8D57-859D5D44368D}" presName="node" presStyleLbl="node1" presStyleIdx="2" presStyleCnt="6" custScaleX="109639">
        <dgm:presLayoutVars>
          <dgm:bulletEnabled val="1"/>
        </dgm:presLayoutVars>
      </dgm:prSet>
      <dgm:spPr/>
    </dgm:pt>
    <dgm:pt modelId="{D9DDCB94-86D8-4520-A967-B638A83C98C2}" type="pres">
      <dgm:prSet presAssocID="{4B7F2D95-7AC4-43C6-96DB-F7E7D55CFF36}" presName="sibTrans" presStyleCnt="0"/>
      <dgm:spPr/>
    </dgm:pt>
    <dgm:pt modelId="{D8607B45-78CB-45FB-B9FB-157D31EF6B40}" type="pres">
      <dgm:prSet presAssocID="{51427758-E7EA-4391-9E07-888C651C481A}" presName="node" presStyleLbl="node1" presStyleIdx="3" presStyleCnt="6" custScaleX="109639">
        <dgm:presLayoutVars>
          <dgm:bulletEnabled val="1"/>
        </dgm:presLayoutVars>
      </dgm:prSet>
      <dgm:spPr/>
    </dgm:pt>
    <dgm:pt modelId="{6572AB23-2FD7-4D8E-A977-1E779CE08C35}" type="pres">
      <dgm:prSet presAssocID="{CC6ABDB8-7C98-43C8-BBC7-3F696F15A338}" presName="sibTrans" presStyleCnt="0"/>
      <dgm:spPr/>
    </dgm:pt>
    <dgm:pt modelId="{8180E9E2-6A39-4E4C-BA66-7D3429D0F073}" type="pres">
      <dgm:prSet presAssocID="{92C6CC55-DAC3-44CE-9DFF-F1B9390719A4}" presName="node" presStyleLbl="node1" presStyleIdx="4" presStyleCnt="6" custScaleX="109639">
        <dgm:presLayoutVars>
          <dgm:bulletEnabled val="1"/>
        </dgm:presLayoutVars>
      </dgm:prSet>
      <dgm:spPr/>
    </dgm:pt>
    <dgm:pt modelId="{93DD34C2-FDAE-4593-9CE0-C9449A8A9FAF}" type="pres">
      <dgm:prSet presAssocID="{3B8D8163-D6A4-4365-87F2-63759E0E210C}" presName="sibTrans" presStyleCnt="0"/>
      <dgm:spPr/>
    </dgm:pt>
    <dgm:pt modelId="{9FEDB3E0-97EC-4C30-9C37-AFC1F3C3BB70}" type="pres">
      <dgm:prSet presAssocID="{AB7DA14C-AA39-4C90-ADB7-76436EC3A2C8}" presName="node" presStyleLbl="node1" presStyleIdx="5" presStyleCnt="6" custScaleX="109639">
        <dgm:presLayoutVars>
          <dgm:bulletEnabled val="1"/>
        </dgm:presLayoutVars>
      </dgm:prSet>
      <dgm:spPr/>
    </dgm:pt>
  </dgm:ptLst>
  <dgm:cxnLst>
    <dgm:cxn modelId="{2DD03E06-4154-4A7D-A31A-202BD0799FA7}" srcId="{220E38C6-0039-4730-9539-184D5FA8E493}" destId="{AB7DA14C-AA39-4C90-ADB7-76436EC3A2C8}" srcOrd="5" destOrd="0" parTransId="{48BAC687-1DE5-40A5-A031-A4FC7567CA0E}" sibTransId="{B192FE70-01A3-46D9-8F4D-9E604FB40F60}"/>
    <dgm:cxn modelId="{4C722A08-2D2E-4884-AF4C-886C2E314D22}" type="presOf" srcId="{AB7DA14C-AA39-4C90-ADB7-76436EC3A2C8}" destId="{9FEDB3E0-97EC-4C30-9C37-AFC1F3C3BB70}" srcOrd="0" destOrd="0" presId="urn:microsoft.com/office/officeart/2005/8/layout/default"/>
    <dgm:cxn modelId="{C1159308-F4E0-4FC6-8624-F9984C68D786}" type="presOf" srcId="{92C6CC55-DAC3-44CE-9DFF-F1B9390719A4}" destId="{8180E9E2-6A39-4E4C-BA66-7D3429D0F073}" srcOrd="0" destOrd="0" presId="urn:microsoft.com/office/officeart/2005/8/layout/default"/>
    <dgm:cxn modelId="{23A52311-2D27-4609-B156-7D7713C8A7DE}" srcId="{220E38C6-0039-4730-9539-184D5FA8E493}" destId="{92C6CC55-DAC3-44CE-9DFF-F1B9390719A4}" srcOrd="4" destOrd="0" parTransId="{8A7FEC7D-CAC8-460B-B889-FAC7D4D03D7B}" sibTransId="{3B8D8163-D6A4-4365-87F2-63759E0E210C}"/>
    <dgm:cxn modelId="{360FDD60-459A-4435-8AB2-41BA1486B4E0}" srcId="{220E38C6-0039-4730-9539-184D5FA8E493}" destId="{E0833D59-DCE4-4E4F-8D57-859D5D44368D}" srcOrd="2" destOrd="0" parTransId="{ED1B57A5-E96A-4C0B-8A75-F932E9F5C47E}" sibTransId="{4B7F2D95-7AC4-43C6-96DB-F7E7D55CFF36}"/>
    <dgm:cxn modelId="{C9B8786F-C0C2-4916-8597-4413FB0BD399}" srcId="{220E38C6-0039-4730-9539-184D5FA8E493}" destId="{AEA7FA70-2FD6-4715-A9E8-9F1C13F17C1F}" srcOrd="0" destOrd="0" parTransId="{720E4690-58AA-4783-BB85-6DC502D0091E}" sibTransId="{C3EEEE21-AB83-4114-BE63-06FB95C1CE88}"/>
    <dgm:cxn modelId="{A46DEE51-D471-4156-B559-535146C38663}" srcId="{220E38C6-0039-4730-9539-184D5FA8E493}" destId="{51427758-E7EA-4391-9E07-888C651C481A}" srcOrd="3" destOrd="0" parTransId="{A4622672-2082-4FA6-BCB5-A71B1C4B867C}" sibTransId="{CC6ABDB8-7C98-43C8-BBC7-3F696F15A338}"/>
    <dgm:cxn modelId="{3958B190-5502-490B-B623-90B4AE7C8A4A}" srcId="{220E38C6-0039-4730-9539-184D5FA8E493}" destId="{6D547197-C717-475E-A5E2-CC55A5EAD6F7}" srcOrd="1" destOrd="0" parTransId="{A23101FF-7DBB-4469-9475-17AF4BE88B3E}" sibTransId="{60FA175D-B145-4540-AAC7-B08ABEFFD18E}"/>
    <dgm:cxn modelId="{978F1CB9-B6F9-4D7A-AFCC-36A3C5DB6E0D}" type="presOf" srcId="{6D547197-C717-475E-A5E2-CC55A5EAD6F7}" destId="{8D409AF5-D5DF-4690-9F38-F16A24F46D3A}" srcOrd="0" destOrd="0" presId="urn:microsoft.com/office/officeart/2005/8/layout/default"/>
    <dgm:cxn modelId="{C383F9BA-ADA8-4C74-8480-FA1CEB51B651}" type="presOf" srcId="{AEA7FA70-2FD6-4715-A9E8-9F1C13F17C1F}" destId="{F460B2E1-78A3-44CB-95CC-959769C51E4A}" srcOrd="0" destOrd="0" presId="urn:microsoft.com/office/officeart/2005/8/layout/default"/>
    <dgm:cxn modelId="{A5A072C6-9B29-4A43-A8C3-445E52DCA9D6}" type="presOf" srcId="{E0833D59-DCE4-4E4F-8D57-859D5D44368D}" destId="{0EC78714-AE0B-4B51-B1E9-A4DCAFD353B5}" srcOrd="0" destOrd="0" presId="urn:microsoft.com/office/officeart/2005/8/layout/default"/>
    <dgm:cxn modelId="{C4C1E0D8-72C2-4FA4-9107-68096817D824}" type="presOf" srcId="{51427758-E7EA-4391-9E07-888C651C481A}" destId="{D8607B45-78CB-45FB-B9FB-157D31EF6B40}" srcOrd="0" destOrd="0" presId="urn:microsoft.com/office/officeart/2005/8/layout/default"/>
    <dgm:cxn modelId="{DDA53ED9-DAAA-49A9-9834-D4132F4E5D80}" type="presOf" srcId="{220E38C6-0039-4730-9539-184D5FA8E493}" destId="{5D829B0E-CB85-4A2E-8576-B6B496BE7E88}" srcOrd="0" destOrd="0" presId="urn:microsoft.com/office/officeart/2005/8/layout/default"/>
    <dgm:cxn modelId="{96233DA2-6614-4844-8DF9-EE097B815354}" type="presParOf" srcId="{5D829B0E-CB85-4A2E-8576-B6B496BE7E88}" destId="{F460B2E1-78A3-44CB-95CC-959769C51E4A}" srcOrd="0" destOrd="0" presId="urn:microsoft.com/office/officeart/2005/8/layout/default"/>
    <dgm:cxn modelId="{3BB14DF9-2F52-4D4A-98E3-02CB43845EB4}" type="presParOf" srcId="{5D829B0E-CB85-4A2E-8576-B6B496BE7E88}" destId="{98698355-7AE1-4239-AC87-7EC8688EB3D0}" srcOrd="1" destOrd="0" presId="urn:microsoft.com/office/officeart/2005/8/layout/default"/>
    <dgm:cxn modelId="{80BA55E1-F46F-4B86-8A30-B3AB680ED88D}" type="presParOf" srcId="{5D829B0E-CB85-4A2E-8576-B6B496BE7E88}" destId="{8D409AF5-D5DF-4690-9F38-F16A24F46D3A}" srcOrd="2" destOrd="0" presId="urn:microsoft.com/office/officeart/2005/8/layout/default"/>
    <dgm:cxn modelId="{0B290568-24E2-4732-880F-F50B13D57AA0}" type="presParOf" srcId="{5D829B0E-CB85-4A2E-8576-B6B496BE7E88}" destId="{96BB5E2D-3AF7-4BD7-A1BF-7F5654AA0AC9}" srcOrd="3" destOrd="0" presId="urn:microsoft.com/office/officeart/2005/8/layout/default"/>
    <dgm:cxn modelId="{F7870823-BFD1-4835-B462-63A7DD3EA58C}" type="presParOf" srcId="{5D829B0E-CB85-4A2E-8576-B6B496BE7E88}" destId="{0EC78714-AE0B-4B51-B1E9-A4DCAFD353B5}" srcOrd="4" destOrd="0" presId="urn:microsoft.com/office/officeart/2005/8/layout/default"/>
    <dgm:cxn modelId="{81CBAB96-6863-429A-9524-F126A209CA4F}" type="presParOf" srcId="{5D829B0E-CB85-4A2E-8576-B6B496BE7E88}" destId="{D9DDCB94-86D8-4520-A967-B638A83C98C2}" srcOrd="5" destOrd="0" presId="urn:microsoft.com/office/officeart/2005/8/layout/default"/>
    <dgm:cxn modelId="{FDFED3F4-DDDB-44C2-87CD-8F614FD7431D}" type="presParOf" srcId="{5D829B0E-CB85-4A2E-8576-B6B496BE7E88}" destId="{D8607B45-78CB-45FB-B9FB-157D31EF6B40}" srcOrd="6" destOrd="0" presId="urn:microsoft.com/office/officeart/2005/8/layout/default"/>
    <dgm:cxn modelId="{8D8E8B93-BC0C-4D66-8060-0AE3C904624C}" type="presParOf" srcId="{5D829B0E-CB85-4A2E-8576-B6B496BE7E88}" destId="{6572AB23-2FD7-4D8E-A977-1E779CE08C35}" srcOrd="7" destOrd="0" presId="urn:microsoft.com/office/officeart/2005/8/layout/default"/>
    <dgm:cxn modelId="{5E2772E7-A79E-4490-A39A-7B4BC6120C67}" type="presParOf" srcId="{5D829B0E-CB85-4A2E-8576-B6B496BE7E88}" destId="{8180E9E2-6A39-4E4C-BA66-7D3429D0F073}" srcOrd="8" destOrd="0" presId="urn:microsoft.com/office/officeart/2005/8/layout/default"/>
    <dgm:cxn modelId="{DD909787-47B2-408A-B80A-2CE31A41A843}" type="presParOf" srcId="{5D829B0E-CB85-4A2E-8576-B6B496BE7E88}" destId="{93DD34C2-FDAE-4593-9CE0-C9449A8A9FAF}" srcOrd="9" destOrd="0" presId="urn:microsoft.com/office/officeart/2005/8/layout/default"/>
    <dgm:cxn modelId="{263A525B-CCC6-4C1C-80F8-5EF84ED39739}" type="presParOf" srcId="{5D829B0E-CB85-4A2E-8576-B6B496BE7E88}" destId="{9FEDB3E0-97EC-4C30-9C37-AFC1F3C3BB70}"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5E85F8AF-BA9C-43E7-82F1-6FF729B5FA5A}">
      <dgm:prSe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Physical obstructions</a:t>
          </a:r>
          <a:endParaRPr lang="en-US" sz="2000" dirty="0"/>
        </a:p>
      </dgm:t>
    </dgm:pt>
    <dgm:pt modelId="{71A857A1-D327-4A82-929F-3906418C8F4A}" type="parTrans" cxnId="{746F62CA-8096-4D26-8146-683985D1E0BF}">
      <dgm:prSet/>
      <dgm:spPr/>
      <dgm:t>
        <a:bodyPr/>
        <a:lstStyle/>
        <a:p>
          <a:pPr>
            <a:lnSpc>
              <a:spcPct val="114000"/>
            </a:lnSpc>
            <a:spcBef>
              <a:spcPts val="600"/>
            </a:spcBef>
            <a:spcAft>
              <a:spcPts val="600"/>
            </a:spcAft>
          </a:pPr>
          <a:endParaRPr lang="en-US" sz="2000"/>
        </a:p>
      </dgm:t>
    </dgm:pt>
    <dgm:pt modelId="{8B662EE0-2AEB-47D9-897C-440E62F5D0BB}" type="sibTrans" cxnId="{746F62CA-8096-4D26-8146-683985D1E0BF}">
      <dgm:prSet/>
      <dgm:spPr/>
      <dgm:t>
        <a:bodyPr/>
        <a:lstStyle/>
        <a:p>
          <a:pPr>
            <a:lnSpc>
              <a:spcPct val="114000"/>
            </a:lnSpc>
            <a:spcBef>
              <a:spcPts val="600"/>
            </a:spcBef>
            <a:spcAft>
              <a:spcPts val="600"/>
            </a:spcAft>
          </a:pPr>
          <a:endParaRPr lang="en-US" sz="2000"/>
        </a:p>
      </dgm:t>
    </dgm:pt>
    <dgm:pt modelId="{4711939E-A8DA-46D5-8AC0-47DC5F387F4C}">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home maintenance </a:t>
          </a:r>
          <a:endParaRPr lang="en-US" sz="2000" dirty="0"/>
        </a:p>
      </dgm:t>
    </dgm:pt>
    <dgm:pt modelId="{A91AC0FE-F0C5-4425-A3BD-27B46EB974A2}" type="parTrans" cxnId="{00CB0A42-A8ED-4A10-B229-CC994DDC8C13}">
      <dgm:prSet/>
      <dgm:spPr/>
      <dgm:t>
        <a:bodyPr/>
        <a:lstStyle/>
        <a:p>
          <a:pPr>
            <a:lnSpc>
              <a:spcPct val="114000"/>
            </a:lnSpc>
            <a:spcBef>
              <a:spcPts val="600"/>
            </a:spcBef>
            <a:spcAft>
              <a:spcPts val="600"/>
            </a:spcAft>
          </a:pPr>
          <a:endParaRPr lang="en-US" sz="2000"/>
        </a:p>
      </dgm:t>
    </dgm:pt>
    <dgm:pt modelId="{ACCE4DD7-E0D7-4E51-BF19-1C08E2EF3E1B}" type="sibTrans" cxnId="{00CB0A42-A8ED-4A10-B229-CC994DDC8C13}">
      <dgm:prSet/>
      <dgm:spPr/>
      <dgm:t>
        <a:bodyPr/>
        <a:lstStyle/>
        <a:p>
          <a:pPr>
            <a:lnSpc>
              <a:spcPct val="114000"/>
            </a:lnSpc>
            <a:spcBef>
              <a:spcPts val="600"/>
            </a:spcBef>
            <a:spcAft>
              <a:spcPts val="600"/>
            </a:spcAft>
          </a:pPr>
          <a:endParaRPr lang="en-US" sz="2000"/>
        </a:p>
      </dgm:t>
    </dgm:pt>
    <dgm:pt modelId="{BC7CB735-C650-419E-ACE8-3D5464298958}">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or inappropriate lighting </a:t>
          </a:r>
          <a:endParaRPr lang="en-US" sz="2000" dirty="0"/>
        </a:p>
      </dgm:t>
    </dgm:pt>
    <dgm:pt modelId="{2D34CD38-8296-4F64-A373-C7772D3ACA1A}" type="parTrans" cxnId="{C10887F6-5DEB-4860-B12A-1238B2CBFE58}">
      <dgm:prSet/>
      <dgm:spPr/>
      <dgm:t>
        <a:bodyPr/>
        <a:lstStyle/>
        <a:p>
          <a:pPr>
            <a:lnSpc>
              <a:spcPct val="114000"/>
            </a:lnSpc>
            <a:spcBef>
              <a:spcPts val="600"/>
            </a:spcBef>
            <a:spcAft>
              <a:spcPts val="600"/>
            </a:spcAft>
          </a:pPr>
          <a:endParaRPr lang="en-US" sz="2000"/>
        </a:p>
      </dgm:t>
    </dgm:pt>
    <dgm:pt modelId="{0A85F6E2-B59A-418B-B65C-E872CEBEAB8D}" type="sibTrans" cxnId="{C10887F6-5DEB-4860-B12A-1238B2CBFE58}">
      <dgm:prSet/>
      <dgm:spPr/>
      <dgm:t>
        <a:bodyPr/>
        <a:lstStyle/>
        <a:p>
          <a:pPr>
            <a:lnSpc>
              <a:spcPct val="114000"/>
            </a:lnSpc>
            <a:spcBef>
              <a:spcPts val="600"/>
            </a:spcBef>
            <a:spcAft>
              <a:spcPts val="600"/>
            </a:spcAft>
          </a:pPr>
          <a:endParaRPr lang="en-US" sz="2000"/>
        </a:p>
      </dgm:t>
    </dgm:pt>
    <dgm:pt modelId="{608DE124-F779-405A-B704-E5479EEEFDD7}">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Inadequate heating and cooling devices </a:t>
          </a:r>
          <a:endParaRPr lang="en-US" sz="2000" dirty="0"/>
        </a:p>
      </dgm:t>
    </dgm:pt>
    <dgm:pt modelId="{656E56E3-72BC-4149-AF20-71A19600C970}" type="parTrans" cxnId="{B1B78162-554D-4747-B86C-2BE12CEC1520}">
      <dgm:prSet/>
      <dgm:spPr/>
      <dgm:t>
        <a:bodyPr/>
        <a:lstStyle/>
        <a:p>
          <a:pPr>
            <a:lnSpc>
              <a:spcPct val="114000"/>
            </a:lnSpc>
            <a:spcBef>
              <a:spcPts val="600"/>
            </a:spcBef>
            <a:spcAft>
              <a:spcPts val="600"/>
            </a:spcAft>
          </a:pPr>
          <a:endParaRPr lang="en-US" sz="2000"/>
        </a:p>
      </dgm:t>
    </dgm:pt>
    <dgm:pt modelId="{39CB9E29-6E43-44BD-B056-C27A77B227A8}" type="sibTrans" cxnId="{B1B78162-554D-4747-B86C-2BE12CEC1520}">
      <dgm:prSet/>
      <dgm:spPr/>
      <dgm:t>
        <a:bodyPr/>
        <a:lstStyle/>
        <a:p>
          <a:pPr>
            <a:lnSpc>
              <a:spcPct val="114000"/>
            </a:lnSpc>
            <a:spcBef>
              <a:spcPts val="600"/>
            </a:spcBef>
            <a:spcAft>
              <a:spcPts val="600"/>
            </a:spcAft>
          </a:pPr>
          <a:endParaRPr lang="en-US" sz="2000"/>
        </a:p>
      </dgm:t>
    </dgm:pt>
    <dgm:pt modelId="{219FDEFA-9F29-4E78-B6CA-27DE359931F3}">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Privacy and confidentiality due to inadequate security </a:t>
          </a:r>
          <a:endParaRPr lang="en-US" sz="2000" dirty="0"/>
        </a:p>
      </dgm:t>
    </dgm:pt>
    <dgm:pt modelId="{178FC9CD-6693-4186-B622-A7F83A86F3CD}" type="parTrans" cxnId="{874E9BC1-41E3-4A11-B68F-2B58D9C56B98}">
      <dgm:prSet/>
      <dgm:spPr/>
      <dgm:t>
        <a:bodyPr/>
        <a:lstStyle/>
        <a:p>
          <a:pPr>
            <a:lnSpc>
              <a:spcPct val="114000"/>
            </a:lnSpc>
            <a:spcBef>
              <a:spcPts val="600"/>
            </a:spcBef>
            <a:spcAft>
              <a:spcPts val="600"/>
            </a:spcAft>
          </a:pPr>
          <a:endParaRPr lang="en-US" sz="2000"/>
        </a:p>
      </dgm:t>
    </dgm:pt>
    <dgm:pt modelId="{1C7F5B77-CB3C-4FA5-A2F7-2E014CAAF4ED}" type="sibTrans" cxnId="{874E9BC1-41E3-4A11-B68F-2B58D9C56B98}">
      <dgm:prSet/>
      <dgm:spPr/>
      <dgm:t>
        <a:bodyPr/>
        <a:lstStyle/>
        <a:p>
          <a:pPr>
            <a:lnSpc>
              <a:spcPct val="114000"/>
            </a:lnSpc>
            <a:spcBef>
              <a:spcPts val="600"/>
            </a:spcBef>
            <a:spcAft>
              <a:spcPts val="600"/>
            </a:spcAft>
          </a:pPr>
          <a:endParaRPr lang="en-US" sz="2000"/>
        </a:p>
      </dgm:t>
    </dgm:pt>
    <dgm:pt modelId="{29E77DCE-C7B8-482D-8113-55B52D4C153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Social rights infringements </a:t>
          </a:r>
          <a:endParaRPr lang="en-US" sz="2000" dirty="0"/>
        </a:p>
      </dgm:t>
    </dgm:pt>
    <dgm:pt modelId="{CBEA177A-D0A9-481E-8444-0A782B876A66}" type="parTrans" cxnId="{96AB3A34-3F93-4D0A-BD2A-00CFBE9EE271}">
      <dgm:prSet/>
      <dgm:spPr/>
      <dgm:t>
        <a:bodyPr/>
        <a:lstStyle/>
        <a:p>
          <a:pPr>
            <a:lnSpc>
              <a:spcPct val="114000"/>
            </a:lnSpc>
            <a:spcBef>
              <a:spcPts val="600"/>
            </a:spcBef>
            <a:spcAft>
              <a:spcPts val="600"/>
            </a:spcAft>
          </a:pPr>
          <a:endParaRPr lang="en-US" sz="2000"/>
        </a:p>
      </dgm:t>
    </dgm:pt>
    <dgm:pt modelId="{1C178E3E-5141-4BBB-A786-D016798A9DEA}" type="sibTrans" cxnId="{96AB3A34-3F93-4D0A-BD2A-00CFBE9EE271}">
      <dgm:prSet/>
      <dgm:spPr/>
      <dgm:t>
        <a:bodyPr/>
        <a:lstStyle/>
        <a:p>
          <a:pPr>
            <a:lnSpc>
              <a:spcPct val="114000"/>
            </a:lnSpc>
            <a:spcBef>
              <a:spcPts val="600"/>
            </a:spcBef>
            <a:spcAft>
              <a:spcPts val="600"/>
            </a:spcAft>
          </a:pPr>
          <a:endParaRPr lang="en-US" sz="2000"/>
        </a:p>
      </dgm:t>
    </dgm:pt>
    <dgm:pt modelId="{5D829B0E-CB85-4A2E-8576-B6B496BE7E88}" type="pres">
      <dgm:prSet presAssocID="{220E38C6-0039-4730-9539-184D5FA8E493}" presName="diagram" presStyleCnt="0">
        <dgm:presLayoutVars>
          <dgm:dir/>
          <dgm:resizeHandles val="exact"/>
        </dgm:presLayoutVars>
      </dgm:prSet>
      <dgm:spPr/>
    </dgm:pt>
    <dgm:pt modelId="{52AB450E-80BA-4F77-BFFD-B9206317FF50}" type="pres">
      <dgm:prSet presAssocID="{5E85F8AF-BA9C-43E7-82F1-6FF729B5FA5A}" presName="node" presStyleLbl="node1" presStyleIdx="0" presStyleCnt="6" custScaleX="113921">
        <dgm:presLayoutVars>
          <dgm:bulletEnabled val="1"/>
        </dgm:presLayoutVars>
      </dgm:prSet>
      <dgm:spPr/>
    </dgm:pt>
    <dgm:pt modelId="{B960ED34-24EA-49CD-9DEB-90C73E2E273C}" type="pres">
      <dgm:prSet presAssocID="{8B662EE0-2AEB-47D9-897C-440E62F5D0BB}" presName="sibTrans" presStyleCnt="0"/>
      <dgm:spPr/>
    </dgm:pt>
    <dgm:pt modelId="{0C6900A0-CA2F-45B0-90DE-84B8A3F400C7}" type="pres">
      <dgm:prSet presAssocID="{4711939E-A8DA-46D5-8AC0-47DC5F387F4C}" presName="node" presStyleLbl="node1" presStyleIdx="1" presStyleCnt="6" custScaleX="113921">
        <dgm:presLayoutVars>
          <dgm:bulletEnabled val="1"/>
        </dgm:presLayoutVars>
      </dgm:prSet>
      <dgm:spPr/>
    </dgm:pt>
    <dgm:pt modelId="{77EEC880-3A5F-43F3-9F53-86B21F12B4CE}" type="pres">
      <dgm:prSet presAssocID="{ACCE4DD7-E0D7-4E51-BF19-1C08E2EF3E1B}" presName="sibTrans" presStyleCnt="0"/>
      <dgm:spPr/>
    </dgm:pt>
    <dgm:pt modelId="{BB9F6D1F-A12A-4BAE-8088-0D7A13EFA4C4}" type="pres">
      <dgm:prSet presAssocID="{BC7CB735-C650-419E-ACE8-3D5464298958}" presName="node" presStyleLbl="node1" presStyleIdx="2" presStyleCnt="6" custScaleX="113921">
        <dgm:presLayoutVars>
          <dgm:bulletEnabled val="1"/>
        </dgm:presLayoutVars>
      </dgm:prSet>
      <dgm:spPr/>
    </dgm:pt>
    <dgm:pt modelId="{566FF08E-4326-48C6-9C8A-4BA5F321085C}" type="pres">
      <dgm:prSet presAssocID="{0A85F6E2-B59A-418B-B65C-E872CEBEAB8D}" presName="sibTrans" presStyleCnt="0"/>
      <dgm:spPr/>
    </dgm:pt>
    <dgm:pt modelId="{6A3A61ED-2827-493D-87DE-3A3ACF8D522B}" type="pres">
      <dgm:prSet presAssocID="{608DE124-F779-405A-B704-E5479EEEFDD7}" presName="node" presStyleLbl="node1" presStyleIdx="3" presStyleCnt="6" custScaleX="113921">
        <dgm:presLayoutVars>
          <dgm:bulletEnabled val="1"/>
        </dgm:presLayoutVars>
      </dgm:prSet>
      <dgm:spPr/>
    </dgm:pt>
    <dgm:pt modelId="{4640CE09-B78D-4003-9AF9-04EB2FC932F4}" type="pres">
      <dgm:prSet presAssocID="{39CB9E29-6E43-44BD-B056-C27A77B227A8}" presName="sibTrans" presStyleCnt="0"/>
      <dgm:spPr/>
    </dgm:pt>
    <dgm:pt modelId="{5683A707-79FE-4303-A65C-9048DBB55379}" type="pres">
      <dgm:prSet presAssocID="{219FDEFA-9F29-4E78-B6CA-27DE359931F3}" presName="node" presStyleLbl="node1" presStyleIdx="4" presStyleCnt="6" custScaleX="113921">
        <dgm:presLayoutVars>
          <dgm:bulletEnabled val="1"/>
        </dgm:presLayoutVars>
      </dgm:prSet>
      <dgm:spPr/>
    </dgm:pt>
    <dgm:pt modelId="{4117C9E1-BC62-4808-A4B8-FC6C936D003B}" type="pres">
      <dgm:prSet presAssocID="{1C7F5B77-CB3C-4FA5-A2F7-2E014CAAF4ED}" presName="sibTrans" presStyleCnt="0"/>
      <dgm:spPr/>
    </dgm:pt>
    <dgm:pt modelId="{DD997A00-F853-473C-8E69-BC9EAA66C334}" type="pres">
      <dgm:prSet presAssocID="{29E77DCE-C7B8-482D-8113-55B52D4C1538}" presName="node" presStyleLbl="node1" presStyleIdx="5" presStyleCnt="6" custScaleX="113921">
        <dgm:presLayoutVars>
          <dgm:bulletEnabled val="1"/>
        </dgm:presLayoutVars>
      </dgm:prSet>
      <dgm:spPr/>
    </dgm:pt>
  </dgm:ptLst>
  <dgm:cxnLst>
    <dgm:cxn modelId="{78BB6F0D-9299-43AB-A882-8F3E188BD5DA}" type="presOf" srcId="{608DE124-F779-405A-B704-E5479EEEFDD7}" destId="{6A3A61ED-2827-493D-87DE-3A3ACF8D522B}" srcOrd="0" destOrd="0" presId="urn:microsoft.com/office/officeart/2005/8/layout/default"/>
    <dgm:cxn modelId="{96AB3A34-3F93-4D0A-BD2A-00CFBE9EE271}" srcId="{220E38C6-0039-4730-9539-184D5FA8E493}" destId="{29E77DCE-C7B8-482D-8113-55B52D4C1538}" srcOrd="5" destOrd="0" parTransId="{CBEA177A-D0A9-481E-8444-0A782B876A66}" sibTransId="{1C178E3E-5141-4BBB-A786-D016798A9DEA}"/>
    <dgm:cxn modelId="{00CB0A42-A8ED-4A10-B229-CC994DDC8C13}" srcId="{220E38C6-0039-4730-9539-184D5FA8E493}" destId="{4711939E-A8DA-46D5-8AC0-47DC5F387F4C}" srcOrd="1" destOrd="0" parTransId="{A91AC0FE-F0C5-4425-A3BD-27B46EB974A2}" sibTransId="{ACCE4DD7-E0D7-4E51-BF19-1C08E2EF3E1B}"/>
    <dgm:cxn modelId="{B1B78162-554D-4747-B86C-2BE12CEC1520}" srcId="{220E38C6-0039-4730-9539-184D5FA8E493}" destId="{608DE124-F779-405A-B704-E5479EEEFDD7}" srcOrd="3" destOrd="0" parTransId="{656E56E3-72BC-4149-AF20-71A19600C970}" sibTransId="{39CB9E29-6E43-44BD-B056-C27A77B227A8}"/>
    <dgm:cxn modelId="{9C41AD8F-0CA6-4A54-BFD1-21151CA701EE}" type="presOf" srcId="{29E77DCE-C7B8-482D-8113-55B52D4C1538}" destId="{DD997A00-F853-473C-8E69-BC9EAA66C334}" srcOrd="0" destOrd="0" presId="urn:microsoft.com/office/officeart/2005/8/layout/default"/>
    <dgm:cxn modelId="{874E9BC1-41E3-4A11-B68F-2B58D9C56B98}" srcId="{220E38C6-0039-4730-9539-184D5FA8E493}" destId="{219FDEFA-9F29-4E78-B6CA-27DE359931F3}" srcOrd="4" destOrd="0" parTransId="{178FC9CD-6693-4186-B622-A7F83A86F3CD}" sibTransId="{1C7F5B77-CB3C-4FA5-A2F7-2E014CAAF4ED}"/>
    <dgm:cxn modelId="{746F62CA-8096-4D26-8146-683985D1E0BF}" srcId="{220E38C6-0039-4730-9539-184D5FA8E493}" destId="{5E85F8AF-BA9C-43E7-82F1-6FF729B5FA5A}" srcOrd="0" destOrd="0" parTransId="{71A857A1-D327-4A82-929F-3906418C8F4A}" sibTransId="{8B662EE0-2AEB-47D9-897C-440E62F5D0BB}"/>
    <dgm:cxn modelId="{DDA53ED9-DAAA-49A9-9834-D4132F4E5D80}" type="presOf" srcId="{220E38C6-0039-4730-9539-184D5FA8E493}" destId="{5D829B0E-CB85-4A2E-8576-B6B496BE7E88}" srcOrd="0" destOrd="0" presId="urn:microsoft.com/office/officeart/2005/8/layout/default"/>
    <dgm:cxn modelId="{1109ACE3-0071-4166-A142-E8BFE3D51EC8}" type="presOf" srcId="{BC7CB735-C650-419E-ACE8-3D5464298958}" destId="{BB9F6D1F-A12A-4BAE-8088-0D7A13EFA4C4}" srcOrd="0" destOrd="0" presId="urn:microsoft.com/office/officeart/2005/8/layout/default"/>
    <dgm:cxn modelId="{C296B4E5-9F0E-4AD3-886E-FCA9F3FBD048}" type="presOf" srcId="{5E85F8AF-BA9C-43E7-82F1-6FF729B5FA5A}" destId="{52AB450E-80BA-4F77-BFFD-B9206317FF50}" srcOrd="0" destOrd="0" presId="urn:microsoft.com/office/officeart/2005/8/layout/default"/>
    <dgm:cxn modelId="{B47185EA-AD50-4D8E-BDC7-B970A10103FB}" type="presOf" srcId="{219FDEFA-9F29-4E78-B6CA-27DE359931F3}" destId="{5683A707-79FE-4303-A65C-9048DBB55379}" srcOrd="0" destOrd="0" presId="urn:microsoft.com/office/officeart/2005/8/layout/default"/>
    <dgm:cxn modelId="{C10887F6-5DEB-4860-B12A-1238B2CBFE58}" srcId="{220E38C6-0039-4730-9539-184D5FA8E493}" destId="{BC7CB735-C650-419E-ACE8-3D5464298958}" srcOrd="2" destOrd="0" parTransId="{2D34CD38-8296-4F64-A373-C7772D3ACA1A}" sibTransId="{0A85F6E2-B59A-418B-B65C-E872CEBEAB8D}"/>
    <dgm:cxn modelId="{644668F8-0EA4-43B1-A5C6-476D9E7AF68D}" type="presOf" srcId="{4711939E-A8DA-46D5-8AC0-47DC5F387F4C}" destId="{0C6900A0-CA2F-45B0-90DE-84B8A3F400C7}" srcOrd="0" destOrd="0" presId="urn:microsoft.com/office/officeart/2005/8/layout/default"/>
    <dgm:cxn modelId="{DCE79E45-38BC-47FF-9E34-EF0583CDD8C5}" type="presParOf" srcId="{5D829B0E-CB85-4A2E-8576-B6B496BE7E88}" destId="{52AB450E-80BA-4F77-BFFD-B9206317FF50}" srcOrd="0" destOrd="0" presId="urn:microsoft.com/office/officeart/2005/8/layout/default"/>
    <dgm:cxn modelId="{DC22C0A5-D307-40F7-B6E0-AD58A4ADA7A4}" type="presParOf" srcId="{5D829B0E-CB85-4A2E-8576-B6B496BE7E88}" destId="{B960ED34-24EA-49CD-9DEB-90C73E2E273C}" srcOrd="1" destOrd="0" presId="urn:microsoft.com/office/officeart/2005/8/layout/default"/>
    <dgm:cxn modelId="{53422CF7-8BC6-441C-ACEF-6F0788DFDA22}" type="presParOf" srcId="{5D829B0E-CB85-4A2E-8576-B6B496BE7E88}" destId="{0C6900A0-CA2F-45B0-90DE-84B8A3F400C7}" srcOrd="2" destOrd="0" presId="urn:microsoft.com/office/officeart/2005/8/layout/default"/>
    <dgm:cxn modelId="{51FE0FC0-B135-4FD8-BFB3-8C6A1043810D}" type="presParOf" srcId="{5D829B0E-CB85-4A2E-8576-B6B496BE7E88}" destId="{77EEC880-3A5F-43F3-9F53-86B21F12B4CE}" srcOrd="3" destOrd="0" presId="urn:microsoft.com/office/officeart/2005/8/layout/default"/>
    <dgm:cxn modelId="{6F715C50-FBC3-4A65-B46E-E32606D88E0B}" type="presParOf" srcId="{5D829B0E-CB85-4A2E-8576-B6B496BE7E88}" destId="{BB9F6D1F-A12A-4BAE-8088-0D7A13EFA4C4}" srcOrd="4" destOrd="0" presId="urn:microsoft.com/office/officeart/2005/8/layout/default"/>
    <dgm:cxn modelId="{6A2EDEEE-C7D5-4F26-B52E-5B660B671B4A}" type="presParOf" srcId="{5D829B0E-CB85-4A2E-8576-B6B496BE7E88}" destId="{566FF08E-4326-48C6-9C8A-4BA5F321085C}" srcOrd="5" destOrd="0" presId="urn:microsoft.com/office/officeart/2005/8/layout/default"/>
    <dgm:cxn modelId="{A46F740A-3C5D-42F6-B234-924DB304A2A1}" type="presParOf" srcId="{5D829B0E-CB85-4A2E-8576-B6B496BE7E88}" destId="{6A3A61ED-2827-493D-87DE-3A3ACF8D522B}" srcOrd="6" destOrd="0" presId="urn:microsoft.com/office/officeart/2005/8/layout/default"/>
    <dgm:cxn modelId="{62E0D6A1-6B0E-4FBF-9395-901E4E44C74C}" type="presParOf" srcId="{5D829B0E-CB85-4A2E-8576-B6B496BE7E88}" destId="{4640CE09-B78D-4003-9AF9-04EB2FC932F4}" srcOrd="7" destOrd="0" presId="urn:microsoft.com/office/officeart/2005/8/layout/default"/>
    <dgm:cxn modelId="{C08257AB-CB49-4F9C-9CAE-76A43405D75A}" type="presParOf" srcId="{5D829B0E-CB85-4A2E-8576-B6B496BE7E88}" destId="{5683A707-79FE-4303-A65C-9048DBB55379}" srcOrd="8" destOrd="0" presId="urn:microsoft.com/office/officeart/2005/8/layout/default"/>
    <dgm:cxn modelId="{09873FE0-4637-49EB-9102-B3BE17EA1123}" type="presParOf" srcId="{5D829B0E-CB85-4A2E-8576-B6B496BE7E88}" destId="{4117C9E1-BC62-4808-A4B8-FC6C936D003B}" srcOrd="9" destOrd="0" presId="urn:microsoft.com/office/officeart/2005/8/layout/default"/>
    <dgm:cxn modelId="{C9F8ACA4-8CCD-4863-918E-6C17691CDCEA}" type="presParOf" srcId="{5D829B0E-CB85-4A2E-8576-B6B496BE7E88}" destId="{DD997A00-F853-473C-8E69-BC9EAA66C334}"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2B0FB9F-4B60-4902-B6A5-34526A27D8BF}"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458DCF"/>
        </a:solidFill>
      </dgm:spPr>
      <dgm:t>
        <a:bodyPr/>
        <a:lstStyle/>
        <a:p>
          <a:pPr>
            <a:lnSpc>
              <a:spcPct val="114000"/>
            </a:lnSpc>
            <a:spcBef>
              <a:spcPts val="600"/>
            </a:spcBef>
            <a:spcAft>
              <a:spcPts val="600"/>
            </a:spcAft>
          </a:pPr>
          <a:r>
            <a:rPr lang="en-AU" sz="2000" dirty="0"/>
            <a:t>It frames the client as capable of making operational decisions rather than seeking help from others.</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386B8A3D-05B8-4360-B3FB-2220AFF2747A}">
      <dgm:prSe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It strengthens the client’s understanding of their strengths and limitations.</a:t>
          </a:r>
          <a:endParaRPr lang="en-PH" sz="2000" dirty="0"/>
        </a:p>
      </dgm:t>
    </dgm:pt>
    <dgm:pt modelId="{F4290DA6-7CB4-4C33-A8D1-191D1AAF4B1E}" type="parTrans" cxnId="{DBD0BCC9-89D2-4822-8FA9-AA1308B435A1}">
      <dgm:prSet/>
      <dgm:spPr/>
      <dgm:t>
        <a:bodyPr/>
        <a:lstStyle/>
        <a:p>
          <a:pPr>
            <a:lnSpc>
              <a:spcPct val="114000"/>
            </a:lnSpc>
            <a:spcBef>
              <a:spcPts val="600"/>
            </a:spcBef>
            <a:spcAft>
              <a:spcPts val="600"/>
            </a:spcAft>
          </a:pPr>
          <a:endParaRPr lang="en-AU" sz="2000"/>
        </a:p>
      </dgm:t>
    </dgm:pt>
    <dgm:pt modelId="{6CDCA0C4-E1B1-4F31-B0FE-6C2AFC6DF837}" type="sibTrans" cxnId="{DBD0BCC9-89D2-4822-8FA9-AA1308B435A1}">
      <dgm:prSet/>
      <dgm:spPr/>
      <dgm:t>
        <a:bodyPr/>
        <a:lstStyle/>
        <a:p>
          <a:pPr>
            <a:lnSpc>
              <a:spcPct val="114000"/>
            </a:lnSpc>
            <a:spcBef>
              <a:spcPts val="600"/>
            </a:spcBef>
            <a:spcAft>
              <a:spcPts val="600"/>
            </a:spcAft>
          </a:pPr>
          <a:endParaRPr lang="en-AU" sz="2000"/>
        </a:p>
      </dgm:t>
    </dgm:pt>
    <dgm:pt modelId="{9601FA7A-3C3B-4E1A-8432-2DA553809F07}">
      <dgm:prSet custT="1"/>
      <dgm:spPr/>
      <dgm:t>
        <a:bodyPr/>
        <a:lstStyle/>
        <a:p>
          <a:pPr>
            <a:lnSpc>
              <a:spcPct val="114000"/>
            </a:lnSpc>
            <a:spcBef>
              <a:spcPts val="600"/>
            </a:spcBef>
            <a:spcAft>
              <a:spcPts val="600"/>
            </a:spcAft>
            <a:buFont typeface="Wingdings" panose="05000000000000000000" pitchFamily="2" charset="2"/>
            <a:buChar char=""/>
          </a:pPr>
          <a:r>
            <a:rPr lang="en-AU" sz="2000" dirty="0"/>
            <a:t>It encourages the client to take part in activities, routines and programs they choose.</a:t>
          </a:r>
          <a:endParaRPr lang="en-PH" sz="200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29786230-2F1C-4D40-BECE-3CB4E034D276}" type="pres">
      <dgm:prSet presAssocID="{52B0FB9F-4B60-4902-B6A5-34526A27D8BF}" presName="linear" presStyleCnt="0">
        <dgm:presLayoutVars>
          <dgm:animLvl val="lvl"/>
          <dgm:resizeHandles val="exact"/>
        </dgm:presLayoutVars>
      </dgm:prSet>
      <dgm:spPr/>
    </dgm:pt>
    <dgm:pt modelId="{93457E07-CA6B-42FA-A745-4D1B78087AC7}" type="pres">
      <dgm:prSet presAssocID="{481A1E25-41B0-4A09-9443-4D08EFA86BA0}" presName="parentText" presStyleLbl="node1" presStyleIdx="0" presStyleCnt="3">
        <dgm:presLayoutVars>
          <dgm:chMax val="0"/>
          <dgm:bulletEnabled val="1"/>
        </dgm:presLayoutVars>
      </dgm:prSet>
      <dgm:spPr/>
    </dgm:pt>
    <dgm:pt modelId="{B07EB9E0-0D73-4186-AA88-CA3528E6F2B3}" type="pres">
      <dgm:prSet presAssocID="{3C67858C-9D9C-46BC-AE49-7FBFCADB7CEE}" presName="spacer" presStyleCnt="0"/>
      <dgm:spPr/>
    </dgm:pt>
    <dgm:pt modelId="{C9B5FBB1-A5DF-43EA-8C65-832107D1DCC2}" type="pres">
      <dgm:prSet presAssocID="{386B8A3D-05B8-4360-B3FB-2220AFF2747A}" presName="parentText" presStyleLbl="node1" presStyleIdx="1" presStyleCnt="3">
        <dgm:presLayoutVars>
          <dgm:chMax val="0"/>
          <dgm:bulletEnabled val="1"/>
        </dgm:presLayoutVars>
      </dgm:prSet>
      <dgm:spPr/>
    </dgm:pt>
    <dgm:pt modelId="{37E24A07-AA5C-47B4-850E-E1D98C39E60E}" type="pres">
      <dgm:prSet presAssocID="{6CDCA0C4-E1B1-4F31-B0FE-6C2AFC6DF837}" presName="spacer" presStyleCnt="0"/>
      <dgm:spPr/>
    </dgm:pt>
    <dgm:pt modelId="{F6CC4DFE-E4BA-44C9-A6CB-EF382CD10EED}" type="pres">
      <dgm:prSet presAssocID="{9601FA7A-3C3B-4E1A-8432-2DA553809F07}" presName="parentText" presStyleLbl="node1" presStyleIdx="2" presStyleCnt="3">
        <dgm:presLayoutVars>
          <dgm:chMax val="0"/>
          <dgm:bulletEnabled val="1"/>
        </dgm:presLayoutVars>
      </dgm:prSet>
      <dgm:spPr/>
    </dgm:pt>
  </dgm:ptLst>
  <dgm:cxnLst>
    <dgm:cxn modelId="{6A626F1D-110A-4954-A452-B0CF674BD3A8}" srcId="{52B0FB9F-4B60-4902-B6A5-34526A27D8BF}" destId="{9601FA7A-3C3B-4E1A-8432-2DA553809F07}" srcOrd="2" destOrd="0" parTransId="{67DB7243-37E5-4B3C-A82D-268F2FC03A86}" sibTransId="{A432E66A-BA34-48B0-9B68-B04934731162}"/>
    <dgm:cxn modelId="{CEAD7F4E-066A-4F37-81B5-8FA3B9F97B2B}" srcId="{52B0FB9F-4B60-4902-B6A5-34526A27D8BF}" destId="{481A1E25-41B0-4A09-9443-4D08EFA86BA0}" srcOrd="0" destOrd="0" parTransId="{8AD8E32F-A271-41B3-86AA-E2BF7B16CDEA}" sibTransId="{3C67858C-9D9C-46BC-AE49-7FBFCADB7CEE}"/>
    <dgm:cxn modelId="{9C5A608B-02C6-425C-A6DB-84B3F99E456D}" type="presOf" srcId="{52B0FB9F-4B60-4902-B6A5-34526A27D8BF}" destId="{29786230-2F1C-4D40-BECE-3CB4E034D276}" srcOrd="0" destOrd="0" presId="urn:microsoft.com/office/officeart/2005/8/layout/vList2"/>
    <dgm:cxn modelId="{774C19BF-B81C-43C0-BF59-6AA93482FF1B}" type="presOf" srcId="{9601FA7A-3C3B-4E1A-8432-2DA553809F07}" destId="{F6CC4DFE-E4BA-44C9-A6CB-EF382CD10EED}" srcOrd="0" destOrd="0" presId="urn:microsoft.com/office/officeart/2005/8/layout/vList2"/>
    <dgm:cxn modelId="{DBD0BCC9-89D2-4822-8FA9-AA1308B435A1}" srcId="{52B0FB9F-4B60-4902-B6A5-34526A27D8BF}" destId="{386B8A3D-05B8-4360-B3FB-2220AFF2747A}" srcOrd="1" destOrd="0" parTransId="{F4290DA6-7CB4-4C33-A8D1-191D1AAF4B1E}" sibTransId="{6CDCA0C4-E1B1-4F31-B0FE-6C2AFC6DF837}"/>
    <dgm:cxn modelId="{4B7CB9DD-40BB-4798-85CD-6F8B032F3FED}" type="presOf" srcId="{386B8A3D-05B8-4360-B3FB-2220AFF2747A}" destId="{C9B5FBB1-A5DF-43EA-8C65-832107D1DCC2}" srcOrd="0" destOrd="0" presId="urn:microsoft.com/office/officeart/2005/8/layout/vList2"/>
    <dgm:cxn modelId="{75E8DAF6-BCD8-4928-BFF1-72DC3F7DE85C}" type="presOf" srcId="{481A1E25-41B0-4A09-9443-4D08EFA86BA0}" destId="{93457E07-CA6B-42FA-A745-4D1B78087AC7}" srcOrd="0" destOrd="0" presId="urn:microsoft.com/office/officeart/2005/8/layout/vList2"/>
    <dgm:cxn modelId="{59810FDB-133B-4381-8E1A-174F6BA4C347}" type="presParOf" srcId="{29786230-2F1C-4D40-BECE-3CB4E034D276}" destId="{93457E07-CA6B-42FA-A745-4D1B78087AC7}" srcOrd="0" destOrd="0" presId="urn:microsoft.com/office/officeart/2005/8/layout/vList2"/>
    <dgm:cxn modelId="{690B0B4F-B7AE-4A0F-B6C4-10F8B12AD79C}" type="presParOf" srcId="{29786230-2F1C-4D40-BECE-3CB4E034D276}" destId="{B07EB9E0-0D73-4186-AA88-CA3528E6F2B3}" srcOrd="1" destOrd="0" presId="urn:microsoft.com/office/officeart/2005/8/layout/vList2"/>
    <dgm:cxn modelId="{7FE8FF8D-DC86-4BD5-851A-6D4AFCFC313E}" type="presParOf" srcId="{29786230-2F1C-4D40-BECE-3CB4E034D276}" destId="{C9B5FBB1-A5DF-43EA-8C65-832107D1DCC2}" srcOrd="2" destOrd="0" presId="urn:microsoft.com/office/officeart/2005/8/layout/vList2"/>
    <dgm:cxn modelId="{0202667F-CDC2-4657-9721-8C12288B4BE2}" type="presParOf" srcId="{29786230-2F1C-4D40-BECE-3CB4E034D276}" destId="{37E24A07-AA5C-47B4-850E-E1D98C39E60E}" srcOrd="3" destOrd="0" presId="urn:microsoft.com/office/officeart/2005/8/layout/vList2"/>
    <dgm:cxn modelId="{D5BC40AC-D6EF-4BC2-B152-BC138D9FC979}" type="presParOf" srcId="{29786230-2F1C-4D40-BECE-3CB4E034D276}" destId="{F6CC4DFE-E4BA-44C9-A6CB-EF382CD10EE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2B0FB9F-4B60-4902-B6A5-34526A27D8BF}" type="doc">
      <dgm:prSet loTypeId="urn:microsoft.com/office/officeart/2005/8/layout/process4"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70AD47"/>
        </a:solidFill>
      </dgm:spPr>
      <dgm:t>
        <a:bodyPr/>
        <a:lstStyle/>
        <a:p>
          <a:pPr>
            <a:lnSpc>
              <a:spcPct val="114000"/>
            </a:lnSpc>
            <a:spcBef>
              <a:spcPts val="600"/>
            </a:spcBef>
            <a:spcAft>
              <a:spcPts val="600"/>
            </a:spcAft>
          </a:pPr>
          <a:r>
            <a:rPr lang="en-AU" sz="2000" b="0" dirty="0"/>
            <a:t>Review the individualised plan. </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9601FA7A-3C3B-4E1A-8432-2DA553809F07}">
      <dgm:prSet custT="1"/>
      <dgm:spPr>
        <a:solidFill>
          <a:srgbClr val="3CBE99"/>
        </a:solidFill>
      </dgm:spPr>
      <dgm:t>
        <a:bodyPr/>
        <a:lstStyle/>
        <a:p>
          <a:pPr>
            <a:lnSpc>
              <a:spcPct val="114000"/>
            </a:lnSpc>
            <a:spcBef>
              <a:spcPts val="600"/>
            </a:spcBef>
            <a:spcAft>
              <a:spcPts val="600"/>
            </a:spcAft>
          </a:pPr>
          <a:r>
            <a:rPr lang="en-AU" sz="2000" b="0" dirty="0"/>
            <a:t>Ask relevant personnel for their observations.</a:t>
          </a:r>
          <a:endParaRPr lang="en-PH" sz="2000" b="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0D1E51CA-85BE-48D0-A8A4-02F7848BD6C2}">
      <dgm:prSet phldrT="[Text]" custT="1"/>
      <dgm:spPr>
        <a:solidFill>
          <a:srgbClr val="49BF64"/>
        </a:solidFill>
      </dgm:spPr>
      <dgm:t>
        <a:bodyPr/>
        <a:lstStyle/>
        <a:p>
          <a:pPr>
            <a:lnSpc>
              <a:spcPct val="114000"/>
            </a:lnSpc>
            <a:spcBef>
              <a:spcPts val="600"/>
            </a:spcBef>
            <a:spcAft>
              <a:spcPts val="600"/>
            </a:spcAft>
          </a:pPr>
          <a:r>
            <a:rPr lang="en-AU" sz="2000" b="0" dirty="0"/>
            <a:t>Observe the client.</a:t>
          </a:r>
        </a:p>
      </dgm:t>
    </dgm:pt>
    <dgm:pt modelId="{B810C2BB-7C22-400F-A42F-73B7FDA1EC90}" type="parTrans" cxnId="{1327B151-67AE-4940-8EA6-4F34C7822D78}">
      <dgm:prSet/>
      <dgm:spPr/>
      <dgm:t>
        <a:bodyPr/>
        <a:lstStyle/>
        <a:p>
          <a:pPr>
            <a:lnSpc>
              <a:spcPct val="114000"/>
            </a:lnSpc>
            <a:spcBef>
              <a:spcPts val="600"/>
            </a:spcBef>
            <a:spcAft>
              <a:spcPts val="600"/>
            </a:spcAft>
          </a:pPr>
          <a:endParaRPr lang="en-AU" sz="2000"/>
        </a:p>
      </dgm:t>
    </dgm:pt>
    <dgm:pt modelId="{0746AF4E-C2C9-4931-9A6D-B189FA66954E}" type="sibTrans" cxnId="{1327B151-67AE-4940-8EA6-4F34C7822D78}">
      <dgm:prSet/>
      <dgm:spPr/>
      <dgm:t>
        <a:bodyPr/>
        <a:lstStyle/>
        <a:p>
          <a:pPr>
            <a:lnSpc>
              <a:spcPct val="114000"/>
            </a:lnSpc>
            <a:spcBef>
              <a:spcPts val="600"/>
            </a:spcBef>
            <a:spcAft>
              <a:spcPts val="600"/>
            </a:spcAft>
          </a:pPr>
          <a:endParaRPr lang="en-AU" sz="2000"/>
        </a:p>
      </dgm:t>
    </dgm:pt>
    <dgm:pt modelId="{6041BFE1-B60E-423D-BA57-65790419F4ED}">
      <dgm:prSet custT="1"/>
      <dgm:spPr>
        <a:solidFill>
          <a:srgbClr val="458DCF"/>
        </a:solidFill>
      </dgm:spPr>
      <dgm:t>
        <a:bodyPr/>
        <a:lstStyle/>
        <a:p>
          <a:pPr>
            <a:lnSpc>
              <a:spcPct val="114000"/>
            </a:lnSpc>
            <a:spcBef>
              <a:spcPts val="600"/>
            </a:spcBef>
            <a:spcAft>
              <a:spcPts val="600"/>
            </a:spcAft>
          </a:pPr>
          <a:r>
            <a:rPr lang="en-AU" sz="2000" b="0" dirty="0"/>
            <a:t>Interview the client’s family and friends.</a:t>
          </a:r>
          <a:endParaRPr lang="en-PH" sz="2000" b="0" dirty="0"/>
        </a:p>
      </dgm:t>
    </dgm:pt>
    <dgm:pt modelId="{F7DEB0B2-B514-4E1C-B908-2CF7E1DB9960}" type="parTrans" cxnId="{6DA1C6AC-284A-40F9-B69E-015F69045091}">
      <dgm:prSet/>
      <dgm:spPr/>
      <dgm:t>
        <a:bodyPr/>
        <a:lstStyle/>
        <a:p>
          <a:pPr>
            <a:lnSpc>
              <a:spcPct val="114000"/>
            </a:lnSpc>
            <a:spcBef>
              <a:spcPts val="600"/>
            </a:spcBef>
            <a:spcAft>
              <a:spcPts val="600"/>
            </a:spcAft>
          </a:pPr>
          <a:endParaRPr lang="en-AU" sz="2000"/>
        </a:p>
      </dgm:t>
    </dgm:pt>
    <dgm:pt modelId="{96A8507D-E665-4181-B571-455DACA2A551}" type="sibTrans" cxnId="{6DA1C6AC-284A-40F9-B69E-015F69045091}">
      <dgm:prSet/>
      <dgm:spPr/>
      <dgm:t>
        <a:bodyPr/>
        <a:lstStyle/>
        <a:p>
          <a:pPr>
            <a:lnSpc>
              <a:spcPct val="114000"/>
            </a:lnSpc>
            <a:spcBef>
              <a:spcPts val="600"/>
            </a:spcBef>
            <a:spcAft>
              <a:spcPts val="600"/>
            </a:spcAft>
          </a:pPr>
          <a:endParaRPr lang="en-AU" sz="2000"/>
        </a:p>
      </dgm:t>
    </dgm:pt>
    <dgm:pt modelId="{8B30077F-97BB-4249-85C3-01B6042F03BC}" type="pres">
      <dgm:prSet presAssocID="{52B0FB9F-4B60-4902-B6A5-34526A27D8BF}" presName="Name0" presStyleCnt="0">
        <dgm:presLayoutVars>
          <dgm:dir/>
          <dgm:animLvl val="lvl"/>
          <dgm:resizeHandles val="exact"/>
        </dgm:presLayoutVars>
      </dgm:prSet>
      <dgm:spPr/>
    </dgm:pt>
    <dgm:pt modelId="{BCB9136C-D03B-46FD-9075-046A859C5DFC}" type="pres">
      <dgm:prSet presAssocID="{6041BFE1-B60E-423D-BA57-65790419F4ED}" presName="boxAndChildren" presStyleCnt="0"/>
      <dgm:spPr/>
    </dgm:pt>
    <dgm:pt modelId="{1F61C2A8-7DD5-41CC-B4F7-5E8C76A6FF91}" type="pres">
      <dgm:prSet presAssocID="{6041BFE1-B60E-423D-BA57-65790419F4ED}" presName="parentTextBox" presStyleLbl="node1" presStyleIdx="0" presStyleCnt="4"/>
      <dgm:spPr/>
    </dgm:pt>
    <dgm:pt modelId="{C68BE01C-615B-45BD-AB02-B389D7C6F7B9}" type="pres">
      <dgm:prSet presAssocID="{A432E66A-BA34-48B0-9B68-B04934731162}" presName="sp" presStyleCnt="0"/>
      <dgm:spPr/>
    </dgm:pt>
    <dgm:pt modelId="{15614BAC-3BB1-4ADB-A30C-9EC4A9E89074}" type="pres">
      <dgm:prSet presAssocID="{9601FA7A-3C3B-4E1A-8432-2DA553809F07}" presName="arrowAndChildren" presStyleCnt="0"/>
      <dgm:spPr/>
    </dgm:pt>
    <dgm:pt modelId="{CF8B5809-8EE5-4F5B-8B1D-555DC30FD54F}" type="pres">
      <dgm:prSet presAssocID="{9601FA7A-3C3B-4E1A-8432-2DA553809F07}" presName="parentTextArrow" presStyleLbl="node1" presStyleIdx="1" presStyleCnt="4"/>
      <dgm:spPr/>
    </dgm:pt>
    <dgm:pt modelId="{1F459781-0B1C-4E42-92D8-B3C44D50E0F0}" type="pres">
      <dgm:prSet presAssocID="{0746AF4E-C2C9-4931-9A6D-B189FA66954E}" presName="sp" presStyleCnt="0"/>
      <dgm:spPr/>
    </dgm:pt>
    <dgm:pt modelId="{6B073ED8-24EF-4401-B014-E39CD1EC4E06}" type="pres">
      <dgm:prSet presAssocID="{0D1E51CA-85BE-48D0-A8A4-02F7848BD6C2}" presName="arrowAndChildren" presStyleCnt="0"/>
      <dgm:spPr/>
    </dgm:pt>
    <dgm:pt modelId="{41FEE156-D5DA-4BE5-B6D2-68E97F8ABA41}" type="pres">
      <dgm:prSet presAssocID="{0D1E51CA-85BE-48D0-A8A4-02F7848BD6C2}" presName="parentTextArrow" presStyleLbl="node1" presStyleIdx="2" presStyleCnt="4"/>
      <dgm:spPr/>
    </dgm:pt>
    <dgm:pt modelId="{69E1F016-11AD-4DDB-BF2E-F7AB70DCD212}" type="pres">
      <dgm:prSet presAssocID="{3C67858C-9D9C-46BC-AE49-7FBFCADB7CEE}" presName="sp" presStyleCnt="0"/>
      <dgm:spPr/>
    </dgm:pt>
    <dgm:pt modelId="{D3535F9C-443A-4C0F-B11E-77C89EA14DFD}" type="pres">
      <dgm:prSet presAssocID="{481A1E25-41B0-4A09-9443-4D08EFA86BA0}" presName="arrowAndChildren" presStyleCnt="0"/>
      <dgm:spPr/>
    </dgm:pt>
    <dgm:pt modelId="{1710D7C1-1556-48D8-B4E2-C352A15E7F67}" type="pres">
      <dgm:prSet presAssocID="{481A1E25-41B0-4A09-9443-4D08EFA86BA0}" presName="parentTextArrow" presStyleLbl="node1" presStyleIdx="3" presStyleCnt="4"/>
      <dgm:spPr/>
    </dgm:pt>
  </dgm:ptLst>
  <dgm:cxnLst>
    <dgm:cxn modelId="{81FFF902-B2B1-4B4E-B5E4-2D9E2C3006BD}" type="presOf" srcId="{481A1E25-41B0-4A09-9443-4D08EFA86BA0}" destId="{1710D7C1-1556-48D8-B4E2-C352A15E7F67}" srcOrd="0" destOrd="0" presId="urn:microsoft.com/office/officeart/2005/8/layout/process4"/>
    <dgm:cxn modelId="{AE3C3C1A-EBCD-4467-A0AE-7C886BC65640}" type="presOf" srcId="{9601FA7A-3C3B-4E1A-8432-2DA553809F07}" destId="{CF8B5809-8EE5-4F5B-8B1D-555DC30FD54F}" srcOrd="0" destOrd="0" presId="urn:microsoft.com/office/officeart/2005/8/layout/process4"/>
    <dgm:cxn modelId="{6A626F1D-110A-4954-A452-B0CF674BD3A8}" srcId="{52B0FB9F-4B60-4902-B6A5-34526A27D8BF}" destId="{9601FA7A-3C3B-4E1A-8432-2DA553809F07}" srcOrd="2" destOrd="0" parTransId="{67DB7243-37E5-4B3C-A82D-268F2FC03A86}" sibTransId="{A432E66A-BA34-48B0-9B68-B04934731162}"/>
    <dgm:cxn modelId="{DDF6CF3C-3B9D-4799-96F7-99FD547D4175}" type="presOf" srcId="{52B0FB9F-4B60-4902-B6A5-34526A27D8BF}" destId="{8B30077F-97BB-4249-85C3-01B6042F03BC}" srcOrd="0" destOrd="0" presId="urn:microsoft.com/office/officeart/2005/8/layout/process4"/>
    <dgm:cxn modelId="{CEAD7F4E-066A-4F37-81B5-8FA3B9F97B2B}" srcId="{52B0FB9F-4B60-4902-B6A5-34526A27D8BF}" destId="{481A1E25-41B0-4A09-9443-4D08EFA86BA0}" srcOrd="0" destOrd="0" parTransId="{8AD8E32F-A271-41B3-86AA-E2BF7B16CDEA}" sibTransId="{3C67858C-9D9C-46BC-AE49-7FBFCADB7CEE}"/>
    <dgm:cxn modelId="{1327B151-67AE-4940-8EA6-4F34C7822D78}" srcId="{52B0FB9F-4B60-4902-B6A5-34526A27D8BF}" destId="{0D1E51CA-85BE-48D0-A8A4-02F7848BD6C2}" srcOrd="1" destOrd="0" parTransId="{B810C2BB-7C22-400F-A42F-73B7FDA1EC90}" sibTransId="{0746AF4E-C2C9-4931-9A6D-B189FA66954E}"/>
    <dgm:cxn modelId="{D5870B53-4C7A-4D92-9C6E-82FC50EE8325}" type="presOf" srcId="{6041BFE1-B60E-423D-BA57-65790419F4ED}" destId="{1F61C2A8-7DD5-41CC-B4F7-5E8C76A6FF91}" srcOrd="0" destOrd="0" presId="urn:microsoft.com/office/officeart/2005/8/layout/process4"/>
    <dgm:cxn modelId="{6DA1C6AC-284A-40F9-B69E-015F69045091}" srcId="{52B0FB9F-4B60-4902-B6A5-34526A27D8BF}" destId="{6041BFE1-B60E-423D-BA57-65790419F4ED}" srcOrd="3" destOrd="0" parTransId="{F7DEB0B2-B514-4E1C-B908-2CF7E1DB9960}" sibTransId="{96A8507D-E665-4181-B571-455DACA2A551}"/>
    <dgm:cxn modelId="{764CE7D1-5E7E-4859-BCB4-4BA79A5F9E6D}" type="presOf" srcId="{0D1E51CA-85BE-48D0-A8A4-02F7848BD6C2}" destId="{41FEE156-D5DA-4BE5-B6D2-68E97F8ABA41}" srcOrd="0" destOrd="0" presId="urn:microsoft.com/office/officeart/2005/8/layout/process4"/>
    <dgm:cxn modelId="{F43FD763-6035-4B4F-9B1A-122BFAFF65E1}" type="presParOf" srcId="{8B30077F-97BB-4249-85C3-01B6042F03BC}" destId="{BCB9136C-D03B-46FD-9075-046A859C5DFC}" srcOrd="0" destOrd="0" presId="urn:microsoft.com/office/officeart/2005/8/layout/process4"/>
    <dgm:cxn modelId="{5EBD8009-811B-438F-9543-96784C836E26}" type="presParOf" srcId="{BCB9136C-D03B-46FD-9075-046A859C5DFC}" destId="{1F61C2A8-7DD5-41CC-B4F7-5E8C76A6FF91}" srcOrd="0" destOrd="0" presId="urn:microsoft.com/office/officeart/2005/8/layout/process4"/>
    <dgm:cxn modelId="{DAD4050C-AC98-4237-8902-615C19752442}" type="presParOf" srcId="{8B30077F-97BB-4249-85C3-01B6042F03BC}" destId="{C68BE01C-615B-45BD-AB02-B389D7C6F7B9}" srcOrd="1" destOrd="0" presId="urn:microsoft.com/office/officeart/2005/8/layout/process4"/>
    <dgm:cxn modelId="{46D7A9FB-0301-4A1B-9A29-893F3894B255}" type="presParOf" srcId="{8B30077F-97BB-4249-85C3-01B6042F03BC}" destId="{15614BAC-3BB1-4ADB-A30C-9EC4A9E89074}" srcOrd="2" destOrd="0" presId="urn:microsoft.com/office/officeart/2005/8/layout/process4"/>
    <dgm:cxn modelId="{210FEB2B-2239-4923-A84E-206E9B1B9750}" type="presParOf" srcId="{15614BAC-3BB1-4ADB-A30C-9EC4A9E89074}" destId="{CF8B5809-8EE5-4F5B-8B1D-555DC30FD54F}" srcOrd="0" destOrd="0" presId="urn:microsoft.com/office/officeart/2005/8/layout/process4"/>
    <dgm:cxn modelId="{97764FDE-C0C4-4654-BA33-13255F612BE7}" type="presParOf" srcId="{8B30077F-97BB-4249-85C3-01B6042F03BC}" destId="{1F459781-0B1C-4E42-92D8-B3C44D50E0F0}" srcOrd="3" destOrd="0" presId="urn:microsoft.com/office/officeart/2005/8/layout/process4"/>
    <dgm:cxn modelId="{DBE1AB89-2B19-4BB0-B7CA-55C56BF87F9A}" type="presParOf" srcId="{8B30077F-97BB-4249-85C3-01B6042F03BC}" destId="{6B073ED8-24EF-4401-B014-E39CD1EC4E06}" srcOrd="4" destOrd="0" presId="urn:microsoft.com/office/officeart/2005/8/layout/process4"/>
    <dgm:cxn modelId="{49483864-69B1-4D44-B193-656044358CC7}" type="presParOf" srcId="{6B073ED8-24EF-4401-B014-E39CD1EC4E06}" destId="{41FEE156-D5DA-4BE5-B6D2-68E97F8ABA41}" srcOrd="0" destOrd="0" presId="urn:microsoft.com/office/officeart/2005/8/layout/process4"/>
    <dgm:cxn modelId="{E878BAF2-2E9E-4A7C-A9C9-ED28DF210758}" type="presParOf" srcId="{8B30077F-97BB-4249-85C3-01B6042F03BC}" destId="{69E1F016-11AD-4DDB-BF2E-F7AB70DCD212}" srcOrd="5" destOrd="0" presId="urn:microsoft.com/office/officeart/2005/8/layout/process4"/>
    <dgm:cxn modelId="{A84ECE71-2841-4574-A1B4-9033A9A55CBB}" type="presParOf" srcId="{8B30077F-97BB-4249-85C3-01B6042F03BC}" destId="{D3535F9C-443A-4C0F-B11E-77C89EA14DFD}" srcOrd="6" destOrd="0" presId="urn:microsoft.com/office/officeart/2005/8/layout/process4"/>
    <dgm:cxn modelId="{9A22A8F6-00CD-4D1A-B679-33B1BA24A719}" type="presParOf" srcId="{D3535F9C-443A-4C0F-B11E-77C89EA14DFD}" destId="{1710D7C1-1556-48D8-B4E2-C352A15E7F67}"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F81124C-789C-4E50-BA45-E7652ADC9DFF}"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7890FC90-854E-44E6-9042-C50CA623980F}">
      <dgm:prSet phldrT="[Text]" custT="1"/>
      <dgm:spPr>
        <a:solidFill>
          <a:srgbClr val="458DCF"/>
        </a:solidFill>
      </dgm:spPr>
      <dgm:t>
        <a:bodyPr/>
        <a:lstStyle/>
        <a:p>
          <a:pPr>
            <a:lnSpc>
              <a:spcPct val="114000"/>
            </a:lnSpc>
            <a:spcBef>
              <a:spcPts val="600"/>
            </a:spcBef>
            <a:spcAft>
              <a:spcPts val="600"/>
            </a:spcAft>
          </a:pPr>
          <a:r>
            <a:rPr lang="en-AU" sz="2000" b="0" dirty="0"/>
            <a:t>Person feedback reporting and complaints processing</a:t>
          </a:r>
        </a:p>
      </dgm:t>
    </dgm:pt>
    <dgm:pt modelId="{2F964872-6295-4A81-AB8B-B6DE6D0ECAB4}" type="parTrans" cxnId="{007C6F1B-09A6-4710-8B43-0B3668173619}">
      <dgm:prSet/>
      <dgm:spPr/>
      <dgm:t>
        <a:bodyPr/>
        <a:lstStyle/>
        <a:p>
          <a:pPr>
            <a:lnSpc>
              <a:spcPct val="114000"/>
            </a:lnSpc>
            <a:spcBef>
              <a:spcPts val="600"/>
            </a:spcBef>
            <a:spcAft>
              <a:spcPts val="600"/>
            </a:spcAft>
          </a:pPr>
          <a:endParaRPr lang="en-AU" sz="2000"/>
        </a:p>
      </dgm:t>
    </dgm:pt>
    <dgm:pt modelId="{8EE0783A-F8B1-4B6E-BB07-1FE5990185C4}" type="sibTrans" cxnId="{007C6F1B-09A6-4710-8B43-0B3668173619}">
      <dgm:prSet/>
      <dgm:spPr/>
      <dgm:t>
        <a:bodyPr/>
        <a:lstStyle/>
        <a:p>
          <a:pPr>
            <a:lnSpc>
              <a:spcPct val="114000"/>
            </a:lnSpc>
            <a:spcBef>
              <a:spcPts val="600"/>
            </a:spcBef>
            <a:spcAft>
              <a:spcPts val="600"/>
            </a:spcAft>
          </a:pPr>
          <a:endParaRPr lang="en-AU" sz="2000"/>
        </a:p>
      </dgm:t>
    </dgm:pt>
    <dgm:pt modelId="{9D1F6127-C9AB-41BF-B930-7724252F0015}">
      <dgm:prSet phldrT="[Text]" custT="1"/>
      <dgm:spPr/>
      <dgm:t>
        <a:bodyPr/>
        <a:lstStyle/>
        <a:p>
          <a:pPr>
            <a:lnSpc>
              <a:spcPct val="114000"/>
            </a:lnSpc>
            <a:spcBef>
              <a:spcPts val="600"/>
            </a:spcBef>
            <a:spcAft>
              <a:spcPts val="600"/>
            </a:spcAft>
            <a:buFont typeface="Wingdings" panose="05000000000000000000" pitchFamily="2" charset="2"/>
            <a:buChar char=""/>
          </a:pPr>
          <a:r>
            <a:rPr lang="en-AU" sz="2000" b="0" dirty="0"/>
            <a:t>Person access to information and education</a:t>
          </a:r>
        </a:p>
      </dgm:t>
    </dgm:pt>
    <dgm:pt modelId="{93D7423D-8B1C-4975-867D-FD554AA15DDC}" type="parTrans" cxnId="{24A38D2A-1231-4332-9FB0-F562AE7A73D9}">
      <dgm:prSet/>
      <dgm:spPr/>
      <dgm:t>
        <a:bodyPr/>
        <a:lstStyle/>
        <a:p>
          <a:pPr>
            <a:lnSpc>
              <a:spcPct val="114000"/>
            </a:lnSpc>
            <a:spcBef>
              <a:spcPts val="600"/>
            </a:spcBef>
            <a:spcAft>
              <a:spcPts val="600"/>
            </a:spcAft>
          </a:pPr>
          <a:endParaRPr lang="en-AU" sz="2000"/>
        </a:p>
      </dgm:t>
    </dgm:pt>
    <dgm:pt modelId="{93F38951-150A-4EE4-9146-9739A675C1D7}" type="sibTrans" cxnId="{24A38D2A-1231-4332-9FB0-F562AE7A73D9}">
      <dgm:prSet/>
      <dgm:spPr/>
      <dgm:t>
        <a:bodyPr/>
        <a:lstStyle/>
        <a:p>
          <a:pPr>
            <a:lnSpc>
              <a:spcPct val="114000"/>
            </a:lnSpc>
            <a:spcBef>
              <a:spcPts val="600"/>
            </a:spcBef>
            <a:spcAft>
              <a:spcPts val="600"/>
            </a:spcAft>
          </a:pPr>
          <a:endParaRPr lang="en-AU" sz="2000"/>
        </a:p>
      </dgm:t>
    </dgm:pt>
    <dgm:pt modelId="{C79E9CF2-4C31-4F82-AA49-581906EA4284}" type="pres">
      <dgm:prSet presAssocID="{1F81124C-789C-4E50-BA45-E7652ADC9DFF}" presName="diagram" presStyleCnt="0">
        <dgm:presLayoutVars>
          <dgm:dir/>
          <dgm:resizeHandles val="exact"/>
        </dgm:presLayoutVars>
      </dgm:prSet>
      <dgm:spPr/>
    </dgm:pt>
    <dgm:pt modelId="{5BF4F745-7405-44E9-A5AA-28FE1C5A1861}" type="pres">
      <dgm:prSet presAssocID="{7890FC90-854E-44E6-9042-C50CA623980F}" presName="node" presStyleLbl="node1" presStyleIdx="0" presStyleCnt="2">
        <dgm:presLayoutVars>
          <dgm:bulletEnabled val="1"/>
        </dgm:presLayoutVars>
      </dgm:prSet>
      <dgm:spPr>
        <a:prstGeom prst="round2SameRect">
          <a:avLst/>
        </a:prstGeom>
      </dgm:spPr>
    </dgm:pt>
    <dgm:pt modelId="{F767646F-27DF-4BD7-9338-BF308FB80E04}" type="pres">
      <dgm:prSet presAssocID="{8EE0783A-F8B1-4B6E-BB07-1FE5990185C4}" presName="sibTrans" presStyleCnt="0"/>
      <dgm:spPr/>
    </dgm:pt>
    <dgm:pt modelId="{20157D1F-A6B0-40EE-9BD5-B98C5B1D74F0}" type="pres">
      <dgm:prSet presAssocID="{9D1F6127-C9AB-41BF-B930-7724252F0015}" presName="node" presStyleLbl="node1" presStyleIdx="1" presStyleCnt="2">
        <dgm:presLayoutVars>
          <dgm:bulletEnabled val="1"/>
        </dgm:presLayoutVars>
      </dgm:prSet>
      <dgm:spPr>
        <a:prstGeom prst="round2SameRect">
          <a:avLst/>
        </a:prstGeom>
      </dgm:spPr>
    </dgm:pt>
  </dgm:ptLst>
  <dgm:cxnLst>
    <dgm:cxn modelId="{007C6F1B-09A6-4710-8B43-0B3668173619}" srcId="{1F81124C-789C-4E50-BA45-E7652ADC9DFF}" destId="{7890FC90-854E-44E6-9042-C50CA623980F}" srcOrd="0" destOrd="0" parTransId="{2F964872-6295-4A81-AB8B-B6DE6D0ECAB4}" sibTransId="{8EE0783A-F8B1-4B6E-BB07-1FE5990185C4}"/>
    <dgm:cxn modelId="{24A38D2A-1231-4332-9FB0-F562AE7A73D9}" srcId="{1F81124C-789C-4E50-BA45-E7652ADC9DFF}" destId="{9D1F6127-C9AB-41BF-B930-7724252F0015}" srcOrd="1" destOrd="0" parTransId="{93D7423D-8B1C-4975-867D-FD554AA15DDC}" sibTransId="{93F38951-150A-4EE4-9146-9739A675C1D7}"/>
    <dgm:cxn modelId="{7D52D72C-1E32-4398-86A5-6AE33857DE16}" type="presOf" srcId="{9D1F6127-C9AB-41BF-B930-7724252F0015}" destId="{20157D1F-A6B0-40EE-9BD5-B98C5B1D74F0}" srcOrd="0" destOrd="0" presId="urn:microsoft.com/office/officeart/2005/8/layout/default"/>
    <dgm:cxn modelId="{50D16D7A-FE44-46F1-9C03-E5FDDA4A0F87}" type="presOf" srcId="{7890FC90-854E-44E6-9042-C50CA623980F}" destId="{5BF4F745-7405-44E9-A5AA-28FE1C5A1861}" srcOrd="0" destOrd="0" presId="urn:microsoft.com/office/officeart/2005/8/layout/default"/>
    <dgm:cxn modelId="{9C9D8593-34B0-4531-B3C2-2749F6831999}" type="presOf" srcId="{1F81124C-789C-4E50-BA45-E7652ADC9DFF}" destId="{C79E9CF2-4C31-4F82-AA49-581906EA4284}" srcOrd="0" destOrd="0" presId="urn:microsoft.com/office/officeart/2005/8/layout/default"/>
    <dgm:cxn modelId="{8933D058-6D50-4EE6-87AB-29AA780BADA9}" type="presParOf" srcId="{C79E9CF2-4C31-4F82-AA49-581906EA4284}" destId="{5BF4F745-7405-44E9-A5AA-28FE1C5A1861}" srcOrd="0" destOrd="0" presId="urn:microsoft.com/office/officeart/2005/8/layout/default"/>
    <dgm:cxn modelId="{86C6532D-B734-4CB4-B32F-215F6EF517D4}" type="presParOf" srcId="{C79E9CF2-4C31-4F82-AA49-581906EA4284}" destId="{F767646F-27DF-4BD7-9338-BF308FB80E04}" srcOrd="1" destOrd="0" presId="urn:microsoft.com/office/officeart/2005/8/layout/default"/>
    <dgm:cxn modelId="{C4513745-2105-4A46-B85A-C6202513712B}" type="presParOf" srcId="{C79E9CF2-4C31-4F82-AA49-581906EA4284}" destId="{20157D1F-A6B0-40EE-9BD5-B98C5B1D74F0}"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D7B8F46-2865-4B0D-AFE8-447FD0042618}"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FAF1B709-FDB0-42BF-A09F-4939BB51DAA3}">
      <dgm:prSet phldrT="[Text]" custT="1"/>
      <dgm:spPr>
        <a:solidFill>
          <a:srgbClr val="458DCF"/>
        </a:solidFill>
      </dgm:spPr>
      <dgm:t>
        <a:bodyPr/>
        <a:lstStyle/>
        <a:p>
          <a:pPr>
            <a:lnSpc>
              <a:spcPct val="114000"/>
            </a:lnSpc>
            <a:spcBef>
              <a:spcPts val="600"/>
            </a:spcBef>
            <a:spcAft>
              <a:spcPts val="600"/>
            </a:spcAft>
          </a:pPr>
          <a:r>
            <a:rPr lang="en-US" sz="2000" dirty="0"/>
            <a:t>Keep track of their physical needs.</a:t>
          </a:r>
        </a:p>
      </dgm:t>
    </dgm:pt>
    <dgm:pt modelId="{16E68049-7C84-4C7B-952E-4078A095137E}" type="parTrans" cxnId="{F5BB469E-A8D1-44D8-A00A-9F6FEB21C494}">
      <dgm:prSet/>
      <dgm:spPr/>
      <dgm:t>
        <a:bodyPr/>
        <a:lstStyle/>
        <a:p>
          <a:pPr>
            <a:lnSpc>
              <a:spcPct val="114000"/>
            </a:lnSpc>
            <a:spcBef>
              <a:spcPts val="600"/>
            </a:spcBef>
            <a:spcAft>
              <a:spcPts val="600"/>
            </a:spcAft>
          </a:pPr>
          <a:endParaRPr lang="en-US" sz="2000"/>
        </a:p>
      </dgm:t>
    </dgm:pt>
    <dgm:pt modelId="{6A0AA0B9-2381-4D81-A8FA-F041BD922A4D}" type="sibTrans" cxnId="{F5BB469E-A8D1-44D8-A00A-9F6FEB21C494}">
      <dgm:prSet/>
      <dgm:spPr/>
      <dgm:t>
        <a:bodyPr/>
        <a:lstStyle/>
        <a:p>
          <a:pPr>
            <a:lnSpc>
              <a:spcPct val="114000"/>
            </a:lnSpc>
            <a:spcBef>
              <a:spcPts val="600"/>
            </a:spcBef>
            <a:spcAft>
              <a:spcPts val="600"/>
            </a:spcAft>
          </a:pPr>
          <a:endParaRPr lang="en-US" sz="2000"/>
        </a:p>
      </dgm:t>
    </dgm:pt>
    <dgm:pt modelId="{2F856D17-8D1B-47D7-BE5C-AA1B2359D86A}">
      <dgm:prSet phldrT="[Text]" custT="1"/>
      <dgm:spPr>
        <a:solidFill>
          <a:srgbClr val="3CBE99"/>
        </a:solidFill>
      </dgm:spPr>
      <dgm:t>
        <a:bodyPr/>
        <a:lstStyle/>
        <a:p>
          <a:pPr>
            <a:lnSpc>
              <a:spcPct val="114000"/>
            </a:lnSpc>
            <a:spcBef>
              <a:spcPts val="600"/>
            </a:spcBef>
            <a:spcAft>
              <a:spcPts val="600"/>
            </a:spcAft>
          </a:pPr>
          <a:r>
            <a:rPr lang="en-US" sz="2000" dirty="0"/>
            <a:t>Check on their mental health.</a:t>
          </a:r>
        </a:p>
      </dgm:t>
    </dgm:pt>
    <dgm:pt modelId="{FCF6BE0E-0156-4740-8DA0-B0FDCD52C1CB}" type="parTrans" cxnId="{4C711ECA-0EA2-49C7-ACA7-256E24D0A957}">
      <dgm:prSet/>
      <dgm:spPr/>
      <dgm:t>
        <a:bodyPr/>
        <a:lstStyle/>
        <a:p>
          <a:pPr>
            <a:lnSpc>
              <a:spcPct val="114000"/>
            </a:lnSpc>
            <a:spcBef>
              <a:spcPts val="600"/>
            </a:spcBef>
            <a:spcAft>
              <a:spcPts val="600"/>
            </a:spcAft>
          </a:pPr>
          <a:endParaRPr lang="en-US" sz="2000"/>
        </a:p>
      </dgm:t>
    </dgm:pt>
    <dgm:pt modelId="{D1E3EDF6-3344-48E7-8D0D-8CF0BAD9B5DB}" type="sibTrans" cxnId="{4C711ECA-0EA2-49C7-ACA7-256E24D0A957}">
      <dgm:prSet/>
      <dgm:spPr/>
      <dgm:t>
        <a:bodyPr/>
        <a:lstStyle/>
        <a:p>
          <a:pPr>
            <a:lnSpc>
              <a:spcPct val="114000"/>
            </a:lnSpc>
            <a:spcBef>
              <a:spcPts val="600"/>
            </a:spcBef>
            <a:spcAft>
              <a:spcPts val="600"/>
            </a:spcAft>
          </a:pPr>
          <a:endParaRPr lang="en-US" sz="2000"/>
        </a:p>
      </dgm:t>
    </dgm:pt>
    <dgm:pt modelId="{0E05DE26-DDD3-491A-9D21-74D5B0037ED2}">
      <dgm:prSet phldrT="[Text]" custT="1"/>
      <dgm:spPr/>
      <dgm:t>
        <a:bodyPr/>
        <a:lstStyle/>
        <a:p>
          <a:pPr>
            <a:lnSpc>
              <a:spcPct val="114000"/>
            </a:lnSpc>
            <a:spcBef>
              <a:spcPts val="600"/>
            </a:spcBef>
            <a:spcAft>
              <a:spcPts val="600"/>
            </a:spcAft>
          </a:pPr>
          <a:r>
            <a:rPr lang="en-US" sz="2000" dirty="0" err="1"/>
            <a:t>Analyse</a:t>
          </a:r>
          <a:r>
            <a:rPr lang="en-US" sz="2000" dirty="0"/>
            <a:t> their </a:t>
          </a:r>
          <a:r>
            <a:rPr lang="en-US" sz="2000" dirty="0" err="1"/>
            <a:t>behaviour</a:t>
          </a:r>
          <a:r>
            <a:rPr lang="en-US" sz="2000" dirty="0"/>
            <a:t>.</a:t>
          </a:r>
        </a:p>
      </dgm:t>
    </dgm:pt>
    <dgm:pt modelId="{87BB8F0F-9B68-4FCC-A7E8-866C685986EC}" type="parTrans" cxnId="{5B39FE4F-F8C8-4FE8-B462-97E9E6BE7450}">
      <dgm:prSet/>
      <dgm:spPr/>
      <dgm:t>
        <a:bodyPr/>
        <a:lstStyle/>
        <a:p>
          <a:pPr>
            <a:lnSpc>
              <a:spcPct val="114000"/>
            </a:lnSpc>
            <a:spcBef>
              <a:spcPts val="600"/>
            </a:spcBef>
            <a:spcAft>
              <a:spcPts val="600"/>
            </a:spcAft>
          </a:pPr>
          <a:endParaRPr lang="en-US" sz="2000"/>
        </a:p>
      </dgm:t>
    </dgm:pt>
    <dgm:pt modelId="{7E8FCD5E-427A-44D9-970F-B18695A0FC53}" type="sibTrans" cxnId="{5B39FE4F-F8C8-4FE8-B462-97E9E6BE7450}">
      <dgm:prSet/>
      <dgm:spPr/>
      <dgm:t>
        <a:bodyPr/>
        <a:lstStyle/>
        <a:p>
          <a:pPr>
            <a:lnSpc>
              <a:spcPct val="114000"/>
            </a:lnSpc>
            <a:spcBef>
              <a:spcPts val="600"/>
            </a:spcBef>
            <a:spcAft>
              <a:spcPts val="600"/>
            </a:spcAft>
          </a:pPr>
          <a:endParaRPr lang="en-US" sz="2000"/>
        </a:p>
      </dgm:t>
    </dgm:pt>
    <dgm:pt modelId="{BFFAEEFF-75C5-42D3-A378-0AC7E349621F}" type="pres">
      <dgm:prSet presAssocID="{9D7B8F46-2865-4B0D-AFE8-447FD0042618}" presName="linear" presStyleCnt="0">
        <dgm:presLayoutVars>
          <dgm:dir/>
          <dgm:animLvl val="lvl"/>
          <dgm:resizeHandles val="exact"/>
        </dgm:presLayoutVars>
      </dgm:prSet>
      <dgm:spPr/>
    </dgm:pt>
    <dgm:pt modelId="{31543E00-BEBA-4F5E-A21F-7199A345CD1E}" type="pres">
      <dgm:prSet presAssocID="{FAF1B709-FDB0-42BF-A09F-4939BB51DAA3}" presName="parentLin" presStyleCnt="0"/>
      <dgm:spPr/>
    </dgm:pt>
    <dgm:pt modelId="{70725EC8-D275-4053-802D-2D92E9FEC5F1}" type="pres">
      <dgm:prSet presAssocID="{FAF1B709-FDB0-42BF-A09F-4939BB51DAA3}" presName="parentLeftMargin" presStyleLbl="node1" presStyleIdx="0" presStyleCnt="3"/>
      <dgm:spPr/>
    </dgm:pt>
    <dgm:pt modelId="{EA15B4E5-F97F-4208-AC21-14F7B31B512C}" type="pres">
      <dgm:prSet presAssocID="{FAF1B709-FDB0-42BF-A09F-4939BB51DAA3}" presName="parentText" presStyleLbl="node1" presStyleIdx="0" presStyleCnt="3">
        <dgm:presLayoutVars>
          <dgm:chMax val="0"/>
          <dgm:bulletEnabled val="1"/>
        </dgm:presLayoutVars>
      </dgm:prSet>
      <dgm:spPr/>
    </dgm:pt>
    <dgm:pt modelId="{7CCB5F35-C5A1-4497-829C-A94A3DE9CD96}" type="pres">
      <dgm:prSet presAssocID="{FAF1B709-FDB0-42BF-A09F-4939BB51DAA3}" presName="negativeSpace" presStyleCnt="0"/>
      <dgm:spPr/>
    </dgm:pt>
    <dgm:pt modelId="{BA209FE7-07B7-4C6E-82A8-74C197AE7FD9}" type="pres">
      <dgm:prSet presAssocID="{FAF1B709-FDB0-42BF-A09F-4939BB51DAA3}" presName="childText" presStyleLbl="conFgAcc1" presStyleIdx="0" presStyleCnt="3">
        <dgm:presLayoutVars>
          <dgm:bulletEnabled val="1"/>
        </dgm:presLayoutVars>
      </dgm:prSet>
      <dgm:spPr/>
    </dgm:pt>
    <dgm:pt modelId="{FC8EA2AE-34B9-4652-ABD6-5BA7074A594F}" type="pres">
      <dgm:prSet presAssocID="{6A0AA0B9-2381-4D81-A8FA-F041BD922A4D}" presName="spaceBetweenRectangles" presStyleCnt="0"/>
      <dgm:spPr/>
    </dgm:pt>
    <dgm:pt modelId="{07EC387E-1EA7-4613-A26C-7CF78EB39079}" type="pres">
      <dgm:prSet presAssocID="{2F856D17-8D1B-47D7-BE5C-AA1B2359D86A}" presName="parentLin" presStyleCnt="0"/>
      <dgm:spPr/>
    </dgm:pt>
    <dgm:pt modelId="{30694166-59BC-4A59-AFE9-E9B542ED2CC9}" type="pres">
      <dgm:prSet presAssocID="{2F856D17-8D1B-47D7-BE5C-AA1B2359D86A}" presName="parentLeftMargin" presStyleLbl="node1" presStyleIdx="0" presStyleCnt="3"/>
      <dgm:spPr/>
    </dgm:pt>
    <dgm:pt modelId="{E6A2023B-ACD7-4C55-BA22-C247D089FCAE}" type="pres">
      <dgm:prSet presAssocID="{2F856D17-8D1B-47D7-BE5C-AA1B2359D86A}" presName="parentText" presStyleLbl="node1" presStyleIdx="1" presStyleCnt="3">
        <dgm:presLayoutVars>
          <dgm:chMax val="0"/>
          <dgm:bulletEnabled val="1"/>
        </dgm:presLayoutVars>
      </dgm:prSet>
      <dgm:spPr/>
    </dgm:pt>
    <dgm:pt modelId="{9509B0AA-D3D0-4922-94FD-F8A4E4C55838}" type="pres">
      <dgm:prSet presAssocID="{2F856D17-8D1B-47D7-BE5C-AA1B2359D86A}" presName="negativeSpace" presStyleCnt="0"/>
      <dgm:spPr/>
    </dgm:pt>
    <dgm:pt modelId="{CA8B836F-19DA-43E1-9A71-4520DC643AFB}" type="pres">
      <dgm:prSet presAssocID="{2F856D17-8D1B-47D7-BE5C-AA1B2359D86A}" presName="childText" presStyleLbl="conFgAcc1" presStyleIdx="1" presStyleCnt="3">
        <dgm:presLayoutVars>
          <dgm:bulletEnabled val="1"/>
        </dgm:presLayoutVars>
      </dgm:prSet>
      <dgm:spPr/>
    </dgm:pt>
    <dgm:pt modelId="{E12A3F0D-4185-476C-B340-7FFDC99129DD}" type="pres">
      <dgm:prSet presAssocID="{D1E3EDF6-3344-48E7-8D0D-8CF0BAD9B5DB}" presName="spaceBetweenRectangles" presStyleCnt="0"/>
      <dgm:spPr/>
    </dgm:pt>
    <dgm:pt modelId="{A20A36D5-9085-4072-AF83-F1E8BE32AACA}" type="pres">
      <dgm:prSet presAssocID="{0E05DE26-DDD3-491A-9D21-74D5B0037ED2}" presName="parentLin" presStyleCnt="0"/>
      <dgm:spPr/>
    </dgm:pt>
    <dgm:pt modelId="{1560DCEE-5C0B-4187-92DA-41F14D5F1648}" type="pres">
      <dgm:prSet presAssocID="{0E05DE26-DDD3-491A-9D21-74D5B0037ED2}" presName="parentLeftMargin" presStyleLbl="node1" presStyleIdx="1" presStyleCnt="3"/>
      <dgm:spPr/>
    </dgm:pt>
    <dgm:pt modelId="{B972157E-57BD-4946-90C9-E81057BD9B92}" type="pres">
      <dgm:prSet presAssocID="{0E05DE26-DDD3-491A-9D21-74D5B0037ED2}" presName="parentText" presStyleLbl="node1" presStyleIdx="2" presStyleCnt="3">
        <dgm:presLayoutVars>
          <dgm:chMax val="0"/>
          <dgm:bulletEnabled val="1"/>
        </dgm:presLayoutVars>
      </dgm:prSet>
      <dgm:spPr/>
    </dgm:pt>
    <dgm:pt modelId="{0BA495AB-BD9A-4824-AF07-C476473068F7}" type="pres">
      <dgm:prSet presAssocID="{0E05DE26-DDD3-491A-9D21-74D5B0037ED2}" presName="negativeSpace" presStyleCnt="0"/>
      <dgm:spPr/>
    </dgm:pt>
    <dgm:pt modelId="{0B2014FB-6679-42B2-AEA4-930566C52333}" type="pres">
      <dgm:prSet presAssocID="{0E05DE26-DDD3-491A-9D21-74D5B0037ED2}" presName="childText" presStyleLbl="conFgAcc1" presStyleIdx="2" presStyleCnt="3">
        <dgm:presLayoutVars>
          <dgm:bulletEnabled val="1"/>
        </dgm:presLayoutVars>
      </dgm:prSet>
      <dgm:spPr/>
    </dgm:pt>
  </dgm:ptLst>
  <dgm:cxnLst>
    <dgm:cxn modelId="{81806A5F-ACA0-42CB-ABC9-ED72BD4E1449}" type="presOf" srcId="{2F856D17-8D1B-47D7-BE5C-AA1B2359D86A}" destId="{30694166-59BC-4A59-AFE9-E9B542ED2CC9}" srcOrd="0" destOrd="0" presId="urn:microsoft.com/office/officeart/2005/8/layout/list1"/>
    <dgm:cxn modelId="{F29B544F-86A5-495B-8863-AC9B83F4B56C}" type="presOf" srcId="{0E05DE26-DDD3-491A-9D21-74D5B0037ED2}" destId="{B972157E-57BD-4946-90C9-E81057BD9B92}" srcOrd="1" destOrd="0" presId="urn:microsoft.com/office/officeart/2005/8/layout/list1"/>
    <dgm:cxn modelId="{5B39FE4F-F8C8-4FE8-B462-97E9E6BE7450}" srcId="{9D7B8F46-2865-4B0D-AFE8-447FD0042618}" destId="{0E05DE26-DDD3-491A-9D21-74D5B0037ED2}" srcOrd="2" destOrd="0" parTransId="{87BB8F0F-9B68-4FCC-A7E8-866C685986EC}" sibTransId="{7E8FCD5E-427A-44D9-970F-B18695A0FC53}"/>
    <dgm:cxn modelId="{F36FC79C-3119-40BD-8F32-E60A86302C60}" type="presOf" srcId="{9D7B8F46-2865-4B0D-AFE8-447FD0042618}" destId="{BFFAEEFF-75C5-42D3-A378-0AC7E349621F}" srcOrd="0" destOrd="0" presId="urn:microsoft.com/office/officeart/2005/8/layout/list1"/>
    <dgm:cxn modelId="{F5BB469E-A8D1-44D8-A00A-9F6FEB21C494}" srcId="{9D7B8F46-2865-4B0D-AFE8-447FD0042618}" destId="{FAF1B709-FDB0-42BF-A09F-4939BB51DAA3}" srcOrd="0" destOrd="0" parTransId="{16E68049-7C84-4C7B-952E-4078A095137E}" sibTransId="{6A0AA0B9-2381-4D81-A8FA-F041BD922A4D}"/>
    <dgm:cxn modelId="{4C711ECA-0EA2-49C7-ACA7-256E24D0A957}" srcId="{9D7B8F46-2865-4B0D-AFE8-447FD0042618}" destId="{2F856D17-8D1B-47D7-BE5C-AA1B2359D86A}" srcOrd="1" destOrd="0" parTransId="{FCF6BE0E-0156-4740-8DA0-B0FDCD52C1CB}" sibTransId="{D1E3EDF6-3344-48E7-8D0D-8CF0BAD9B5DB}"/>
    <dgm:cxn modelId="{B7C605DA-5787-4B8E-991E-65AD6B5C52DB}" type="presOf" srcId="{0E05DE26-DDD3-491A-9D21-74D5B0037ED2}" destId="{1560DCEE-5C0B-4187-92DA-41F14D5F1648}" srcOrd="0" destOrd="0" presId="urn:microsoft.com/office/officeart/2005/8/layout/list1"/>
    <dgm:cxn modelId="{4E3F61EB-C8FC-4F7A-BDCA-FAABF759B275}" type="presOf" srcId="{2F856D17-8D1B-47D7-BE5C-AA1B2359D86A}" destId="{E6A2023B-ACD7-4C55-BA22-C247D089FCAE}" srcOrd="1" destOrd="0" presId="urn:microsoft.com/office/officeart/2005/8/layout/list1"/>
    <dgm:cxn modelId="{794A93F1-2A25-46A2-96F6-7D5B752C1EFF}" type="presOf" srcId="{FAF1B709-FDB0-42BF-A09F-4939BB51DAA3}" destId="{EA15B4E5-F97F-4208-AC21-14F7B31B512C}" srcOrd="1" destOrd="0" presId="urn:microsoft.com/office/officeart/2005/8/layout/list1"/>
    <dgm:cxn modelId="{765F19FF-C2C6-45D4-9433-4728899C3236}" type="presOf" srcId="{FAF1B709-FDB0-42BF-A09F-4939BB51DAA3}" destId="{70725EC8-D275-4053-802D-2D92E9FEC5F1}" srcOrd="0" destOrd="0" presId="urn:microsoft.com/office/officeart/2005/8/layout/list1"/>
    <dgm:cxn modelId="{59701A86-D7E2-41D4-87C0-D48673B69639}" type="presParOf" srcId="{BFFAEEFF-75C5-42D3-A378-0AC7E349621F}" destId="{31543E00-BEBA-4F5E-A21F-7199A345CD1E}" srcOrd="0" destOrd="0" presId="urn:microsoft.com/office/officeart/2005/8/layout/list1"/>
    <dgm:cxn modelId="{E44A2F88-9154-486C-9711-70F7752085E5}" type="presParOf" srcId="{31543E00-BEBA-4F5E-A21F-7199A345CD1E}" destId="{70725EC8-D275-4053-802D-2D92E9FEC5F1}" srcOrd="0" destOrd="0" presId="urn:microsoft.com/office/officeart/2005/8/layout/list1"/>
    <dgm:cxn modelId="{C75BFD56-9DCF-43AE-8C9E-596CE55F4388}" type="presParOf" srcId="{31543E00-BEBA-4F5E-A21F-7199A345CD1E}" destId="{EA15B4E5-F97F-4208-AC21-14F7B31B512C}" srcOrd="1" destOrd="0" presId="urn:microsoft.com/office/officeart/2005/8/layout/list1"/>
    <dgm:cxn modelId="{A5E87587-0689-4915-AA4E-9E2D4E0138AB}" type="presParOf" srcId="{BFFAEEFF-75C5-42D3-A378-0AC7E349621F}" destId="{7CCB5F35-C5A1-4497-829C-A94A3DE9CD96}" srcOrd="1" destOrd="0" presId="urn:microsoft.com/office/officeart/2005/8/layout/list1"/>
    <dgm:cxn modelId="{C813F4F5-63B9-4E63-96B9-EBCF3B91019E}" type="presParOf" srcId="{BFFAEEFF-75C5-42D3-A378-0AC7E349621F}" destId="{BA209FE7-07B7-4C6E-82A8-74C197AE7FD9}" srcOrd="2" destOrd="0" presId="urn:microsoft.com/office/officeart/2005/8/layout/list1"/>
    <dgm:cxn modelId="{137BCF5E-D8EA-4B10-A116-3D94D67FACFC}" type="presParOf" srcId="{BFFAEEFF-75C5-42D3-A378-0AC7E349621F}" destId="{FC8EA2AE-34B9-4652-ABD6-5BA7074A594F}" srcOrd="3" destOrd="0" presId="urn:microsoft.com/office/officeart/2005/8/layout/list1"/>
    <dgm:cxn modelId="{858EBE0D-EE43-4C6D-B13A-7ECA7CA27423}" type="presParOf" srcId="{BFFAEEFF-75C5-42D3-A378-0AC7E349621F}" destId="{07EC387E-1EA7-4613-A26C-7CF78EB39079}" srcOrd="4" destOrd="0" presId="urn:microsoft.com/office/officeart/2005/8/layout/list1"/>
    <dgm:cxn modelId="{2485D649-6A4B-419B-AEAF-3E580FA4EF53}" type="presParOf" srcId="{07EC387E-1EA7-4613-A26C-7CF78EB39079}" destId="{30694166-59BC-4A59-AFE9-E9B542ED2CC9}" srcOrd="0" destOrd="0" presId="urn:microsoft.com/office/officeart/2005/8/layout/list1"/>
    <dgm:cxn modelId="{E90312DD-48CC-4ADD-A949-C3BEEAE244BE}" type="presParOf" srcId="{07EC387E-1EA7-4613-A26C-7CF78EB39079}" destId="{E6A2023B-ACD7-4C55-BA22-C247D089FCAE}" srcOrd="1" destOrd="0" presId="urn:microsoft.com/office/officeart/2005/8/layout/list1"/>
    <dgm:cxn modelId="{F9EA937A-6292-4BAE-9913-C31BF95BEFB2}" type="presParOf" srcId="{BFFAEEFF-75C5-42D3-A378-0AC7E349621F}" destId="{9509B0AA-D3D0-4922-94FD-F8A4E4C55838}" srcOrd="5" destOrd="0" presId="urn:microsoft.com/office/officeart/2005/8/layout/list1"/>
    <dgm:cxn modelId="{4D9DAEB5-4B08-4C1B-B389-B75CA7A8929F}" type="presParOf" srcId="{BFFAEEFF-75C5-42D3-A378-0AC7E349621F}" destId="{CA8B836F-19DA-43E1-9A71-4520DC643AFB}" srcOrd="6" destOrd="0" presId="urn:microsoft.com/office/officeart/2005/8/layout/list1"/>
    <dgm:cxn modelId="{559E7647-0A11-45E3-B0E9-14C46865A7ED}" type="presParOf" srcId="{BFFAEEFF-75C5-42D3-A378-0AC7E349621F}" destId="{E12A3F0D-4185-476C-B340-7FFDC99129DD}" srcOrd="7" destOrd="0" presId="urn:microsoft.com/office/officeart/2005/8/layout/list1"/>
    <dgm:cxn modelId="{34764E24-6349-466B-B0A5-9374E8491A35}" type="presParOf" srcId="{BFFAEEFF-75C5-42D3-A378-0AC7E349621F}" destId="{A20A36D5-9085-4072-AF83-F1E8BE32AACA}" srcOrd="8" destOrd="0" presId="urn:microsoft.com/office/officeart/2005/8/layout/list1"/>
    <dgm:cxn modelId="{5B90C2C1-C73A-4A9E-8528-4D0B0EA2C6D1}" type="presParOf" srcId="{A20A36D5-9085-4072-AF83-F1E8BE32AACA}" destId="{1560DCEE-5C0B-4187-92DA-41F14D5F1648}" srcOrd="0" destOrd="0" presId="urn:microsoft.com/office/officeart/2005/8/layout/list1"/>
    <dgm:cxn modelId="{B0BD0621-4231-4A6E-8CFA-E13C88B2A982}" type="presParOf" srcId="{A20A36D5-9085-4072-AF83-F1E8BE32AACA}" destId="{B972157E-57BD-4946-90C9-E81057BD9B92}" srcOrd="1" destOrd="0" presId="urn:microsoft.com/office/officeart/2005/8/layout/list1"/>
    <dgm:cxn modelId="{A726251E-8E44-4B95-BA90-D518B630D740}" type="presParOf" srcId="{BFFAEEFF-75C5-42D3-A378-0AC7E349621F}" destId="{0BA495AB-BD9A-4824-AF07-C476473068F7}" srcOrd="9" destOrd="0" presId="urn:microsoft.com/office/officeart/2005/8/layout/list1"/>
    <dgm:cxn modelId="{E0281DBE-7484-4635-BF8E-2375E038CAAA}" type="presParOf" srcId="{BFFAEEFF-75C5-42D3-A378-0AC7E349621F}" destId="{0B2014FB-6679-42B2-AEA4-930566C52333}"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CC1A354-5B62-4D37-8560-AB38FE0C35EE}"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90535B98-FE6D-4769-AF34-3F5EAAD1CA26}">
      <dgm:prSet phldrT="[Text]" custT="1"/>
      <dgm:spPr>
        <a:solidFill>
          <a:srgbClr val="458DCF"/>
        </a:solidFill>
      </dgm:spPr>
      <dgm:t>
        <a:bodyPr/>
        <a:lstStyle/>
        <a:p>
          <a:pPr>
            <a:lnSpc>
              <a:spcPct val="114000"/>
            </a:lnSpc>
            <a:spcBef>
              <a:spcPts val="600"/>
            </a:spcBef>
            <a:spcAft>
              <a:spcPts val="600"/>
            </a:spcAft>
          </a:pPr>
          <a:r>
            <a:rPr lang="en-US" sz="2000" dirty="0"/>
            <a:t>Verbal report to supervisor</a:t>
          </a:r>
        </a:p>
      </dgm:t>
    </dgm:pt>
    <dgm:pt modelId="{41137762-A0BF-45A4-AA83-9E3DB67A6E14}" type="parTrans" cxnId="{38012728-E808-49BA-9F5E-475C3E58EBE3}">
      <dgm:prSet/>
      <dgm:spPr/>
      <dgm:t>
        <a:bodyPr/>
        <a:lstStyle/>
        <a:p>
          <a:pPr>
            <a:lnSpc>
              <a:spcPct val="114000"/>
            </a:lnSpc>
            <a:spcBef>
              <a:spcPts val="600"/>
            </a:spcBef>
            <a:spcAft>
              <a:spcPts val="600"/>
            </a:spcAft>
          </a:pPr>
          <a:endParaRPr lang="en-US"/>
        </a:p>
      </dgm:t>
    </dgm:pt>
    <dgm:pt modelId="{034BF81F-00F5-4606-87A7-A2981BFA7E19}" type="sibTrans" cxnId="{38012728-E808-49BA-9F5E-475C3E58EBE3}">
      <dgm:prSet/>
      <dgm:spPr/>
      <dgm:t>
        <a:bodyPr/>
        <a:lstStyle/>
        <a:p>
          <a:pPr>
            <a:lnSpc>
              <a:spcPct val="114000"/>
            </a:lnSpc>
            <a:spcBef>
              <a:spcPts val="600"/>
            </a:spcBef>
            <a:spcAft>
              <a:spcPts val="600"/>
            </a:spcAft>
          </a:pPr>
          <a:endParaRPr lang="en-US"/>
        </a:p>
      </dgm:t>
    </dgm:pt>
    <dgm:pt modelId="{475FADCC-6052-4B8B-822A-5004978779C8}">
      <dgm:prSet phldrT="[Text]" custT="1"/>
      <dgm:spPr/>
      <dgm:t>
        <a:bodyPr/>
        <a:lstStyle/>
        <a:p>
          <a:pPr>
            <a:lnSpc>
              <a:spcPct val="114000"/>
            </a:lnSpc>
            <a:spcBef>
              <a:spcPts val="600"/>
            </a:spcBef>
            <a:spcAft>
              <a:spcPts val="600"/>
            </a:spcAft>
          </a:pPr>
          <a:r>
            <a:rPr lang="en-US" sz="1800" dirty="0"/>
            <a:t>Written report for documentation</a:t>
          </a:r>
        </a:p>
      </dgm:t>
    </dgm:pt>
    <dgm:pt modelId="{8CEE9393-DCEB-4E59-85FF-E4C62F32B8F8}" type="parTrans" cxnId="{15682111-13BD-458F-BC80-3E882BF2A988}">
      <dgm:prSet/>
      <dgm:spPr/>
      <dgm:t>
        <a:bodyPr/>
        <a:lstStyle/>
        <a:p>
          <a:pPr>
            <a:lnSpc>
              <a:spcPct val="114000"/>
            </a:lnSpc>
            <a:spcBef>
              <a:spcPts val="600"/>
            </a:spcBef>
            <a:spcAft>
              <a:spcPts val="600"/>
            </a:spcAft>
          </a:pPr>
          <a:endParaRPr lang="en-US"/>
        </a:p>
      </dgm:t>
    </dgm:pt>
    <dgm:pt modelId="{15146AB9-22AA-402F-BB85-78F638D68F6E}" type="sibTrans" cxnId="{15682111-13BD-458F-BC80-3E882BF2A988}">
      <dgm:prSet/>
      <dgm:spPr/>
      <dgm:t>
        <a:bodyPr/>
        <a:lstStyle/>
        <a:p>
          <a:pPr>
            <a:lnSpc>
              <a:spcPct val="114000"/>
            </a:lnSpc>
            <a:spcBef>
              <a:spcPts val="600"/>
            </a:spcBef>
            <a:spcAft>
              <a:spcPts val="600"/>
            </a:spcAft>
          </a:pPr>
          <a:endParaRPr lang="en-US"/>
        </a:p>
      </dgm:t>
    </dgm:pt>
    <dgm:pt modelId="{35B55995-EA04-43A9-884E-8873F5F31E98}" type="pres">
      <dgm:prSet presAssocID="{ACC1A354-5B62-4D37-8560-AB38FE0C35EE}" presName="Name0" presStyleCnt="0">
        <dgm:presLayoutVars>
          <dgm:dir/>
          <dgm:resizeHandles val="exact"/>
        </dgm:presLayoutVars>
      </dgm:prSet>
      <dgm:spPr/>
    </dgm:pt>
    <dgm:pt modelId="{44696C52-9AD0-42D8-9D3F-EB2A2EB6687D}" type="pres">
      <dgm:prSet presAssocID="{90535B98-FE6D-4769-AF34-3F5EAAD1CA26}" presName="node" presStyleLbl="node1" presStyleIdx="0" presStyleCnt="2">
        <dgm:presLayoutVars>
          <dgm:bulletEnabled val="1"/>
        </dgm:presLayoutVars>
      </dgm:prSet>
      <dgm:spPr/>
    </dgm:pt>
    <dgm:pt modelId="{866B13C2-8BDC-4473-AC3C-341EED8C9379}" type="pres">
      <dgm:prSet presAssocID="{034BF81F-00F5-4606-87A7-A2981BFA7E19}" presName="sibTrans" presStyleCnt="0"/>
      <dgm:spPr/>
    </dgm:pt>
    <dgm:pt modelId="{88714DF5-7986-4912-B9F5-DDD76667B669}" type="pres">
      <dgm:prSet presAssocID="{475FADCC-6052-4B8B-822A-5004978779C8}" presName="node" presStyleLbl="node1" presStyleIdx="1" presStyleCnt="2">
        <dgm:presLayoutVars>
          <dgm:bulletEnabled val="1"/>
        </dgm:presLayoutVars>
      </dgm:prSet>
      <dgm:spPr/>
    </dgm:pt>
  </dgm:ptLst>
  <dgm:cxnLst>
    <dgm:cxn modelId="{15682111-13BD-458F-BC80-3E882BF2A988}" srcId="{ACC1A354-5B62-4D37-8560-AB38FE0C35EE}" destId="{475FADCC-6052-4B8B-822A-5004978779C8}" srcOrd="1" destOrd="0" parTransId="{8CEE9393-DCEB-4E59-85FF-E4C62F32B8F8}" sibTransId="{15146AB9-22AA-402F-BB85-78F638D68F6E}"/>
    <dgm:cxn modelId="{9C3AC323-9396-4C50-A3B3-FDC66D5C9DCF}" type="presOf" srcId="{475FADCC-6052-4B8B-822A-5004978779C8}" destId="{88714DF5-7986-4912-B9F5-DDD76667B669}" srcOrd="0" destOrd="0" presId="urn:microsoft.com/office/officeart/2005/8/layout/hList6"/>
    <dgm:cxn modelId="{38012728-E808-49BA-9F5E-475C3E58EBE3}" srcId="{ACC1A354-5B62-4D37-8560-AB38FE0C35EE}" destId="{90535B98-FE6D-4769-AF34-3F5EAAD1CA26}" srcOrd="0" destOrd="0" parTransId="{41137762-A0BF-45A4-AA83-9E3DB67A6E14}" sibTransId="{034BF81F-00F5-4606-87A7-A2981BFA7E19}"/>
    <dgm:cxn modelId="{268A2877-110E-4F9D-94BC-68100B8DB5E4}" type="presOf" srcId="{90535B98-FE6D-4769-AF34-3F5EAAD1CA26}" destId="{44696C52-9AD0-42D8-9D3F-EB2A2EB6687D}" srcOrd="0" destOrd="0" presId="urn:microsoft.com/office/officeart/2005/8/layout/hList6"/>
    <dgm:cxn modelId="{6BE9D3D9-2EBB-4B97-8EBC-690BA210ED06}" type="presOf" srcId="{ACC1A354-5B62-4D37-8560-AB38FE0C35EE}" destId="{35B55995-EA04-43A9-884E-8873F5F31E98}" srcOrd="0" destOrd="0" presId="urn:microsoft.com/office/officeart/2005/8/layout/hList6"/>
    <dgm:cxn modelId="{8F65E2C0-6ADF-4319-8739-A02DCC0DB4BA}" type="presParOf" srcId="{35B55995-EA04-43A9-884E-8873F5F31E98}" destId="{44696C52-9AD0-42D8-9D3F-EB2A2EB6687D}" srcOrd="0" destOrd="0" presId="urn:microsoft.com/office/officeart/2005/8/layout/hList6"/>
    <dgm:cxn modelId="{E84EF4F3-18FD-479A-A9FE-B61BCFC5972C}" type="presParOf" srcId="{35B55995-EA04-43A9-884E-8873F5F31E98}" destId="{866B13C2-8BDC-4473-AC3C-341EED8C9379}" srcOrd="1" destOrd="0" presId="urn:microsoft.com/office/officeart/2005/8/layout/hList6"/>
    <dgm:cxn modelId="{D9DD9891-36E5-44D3-81E3-C582FDEA1628}" type="presParOf" srcId="{35B55995-EA04-43A9-884E-8873F5F31E98}" destId="{88714DF5-7986-4912-B9F5-DDD76667B669}" srcOrd="2"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099A0D73-DEC3-44D0-B41F-AEEB11A42F5A}">
      <dgm:prSet phldrT="[Text]" custT="1"/>
      <dgm:spPr>
        <a:solidFill>
          <a:srgbClr val="70AD47"/>
        </a:solidFill>
      </dgm:spPr>
      <dgm:t>
        <a:bodyPr/>
        <a:lstStyle/>
        <a:p>
          <a:pPr>
            <a:lnSpc>
              <a:spcPct val="114000"/>
            </a:lnSpc>
            <a:spcBef>
              <a:spcPts val="600"/>
            </a:spcBef>
            <a:spcAft>
              <a:spcPts val="600"/>
            </a:spcAft>
          </a:pPr>
          <a:r>
            <a:rPr lang="en-AU" sz="2000" b="0" dirty="0"/>
            <a:t>Identify the part of the client’s care that falls outside your area of expertise.</a:t>
          </a:r>
        </a:p>
      </dgm:t>
    </dgm:pt>
    <dgm:pt modelId="{552B4D84-446D-42B5-9CA2-8A61F311A4AA}" type="parTrans" cxnId="{9A94FBA4-DE16-420A-925C-8C3CD1F396FF}">
      <dgm:prSet/>
      <dgm:spPr/>
      <dgm:t>
        <a:bodyPr/>
        <a:lstStyle/>
        <a:p>
          <a:pPr>
            <a:lnSpc>
              <a:spcPct val="114000"/>
            </a:lnSpc>
            <a:spcBef>
              <a:spcPts val="600"/>
            </a:spcBef>
            <a:spcAft>
              <a:spcPts val="600"/>
            </a:spcAft>
          </a:pPr>
          <a:endParaRPr lang="en-AU" sz="2000"/>
        </a:p>
      </dgm:t>
    </dgm:pt>
    <dgm:pt modelId="{4EDFC354-24EF-4EFF-A328-5628987A159F}" type="sibTrans" cxnId="{9A94FBA4-DE16-420A-925C-8C3CD1F396FF}">
      <dgm:prSet/>
      <dgm:spPr/>
      <dgm:t>
        <a:bodyPr/>
        <a:lstStyle/>
        <a:p>
          <a:pPr>
            <a:lnSpc>
              <a:spcPct val="114000"/>
            </a:lnSpc>
            <a:spcBef>
              <a:spcPts val="600"/>
            </a:spcBef>
            <a:spcAft>
              <a:spcPts val="600"/>
            </a:spcAft>
          </a:pPr>
          <a:endParaRPr lang="en-AU" sz="2000"/>
        </a:p>
      </dgm:t>
    </dgm:pt>
    <dgm:pt modelId="{C9DA48B8-F4F0-4D01-AC3A-05A228D45BBF}">
      <dgm:prSet phldrT="[Text]" custT="1"/>
      <dgm:spPr>
        <a:solidFill>
          <a:srgbClr val="49BF64"/>
        </a:solidFill>
      </dgm:spPr>
      <dgm:t>
        <a:bodyPr/>
        <a:lstStyle/>
        <a:p>
          <a:pPr>
            <a:lnSpc>
              <a:spcPct val="114000"/>
            </a:lnSpc>
            <a:spcBef>
              <a:spcPts val="600"/>
            </a:spcBef>
            <a:spcAft>
              <a:spcPts val="600"/>
            </a:spcAft>
          </a:pPr>
          <a:r>
            <a:rPr lang="en-AU" sz="2000" b="0" dirty="0"/>
            <a:t>Identify other staff members you can refer the client to. </a:t>
          </a:r>
        </a:p>
      </dgm:t>
    </dgm:pt>
    <dgm:pt modelId="{6460E141-13CA-4612-9130-FC6AC8CE1E0F}" type="parTrans" cxnId="{767CE78D-8564-4DB0-B597-3354CF845E84}">
      <dgm:prSet/>
      <dgm:spPr/>
      <dgm:t>
        <a:bodyPr/>
        <a:lstStyle/>
        <a:p>
          <a:pPr>
            <a:lnSpc>
              <a:spcPct val="114000"/>
            </a:lnSpc>
            <a:spcBef>
              <a:spcPts val="600"/>
            </a:spcBef>
            <a:spcAft>
              <a:spcPts val="600"/>
            </a:spcAft>
          </a:pPr>
          <a:endParaRPr lang="en-AU" sz="2000"/>
        </a:p>
      </dgm:t>
    </dgm:pt>
    <dgm:pt modelId="{A97D1427-BA8D-4E50-8FF3-192FF1C74C92}" type="sibTrans" cxnId="{767CE78D-8564-4DB0-B597-3354CF845E84}">
      <dgm:prSet/>
      <dgm:spPr/>
      <dgm:t>
        <a:bodyPr/>
        <a:lstStyle/>
        <a:p>
          <a:pPr>
            <a:lnSpc>
              <a:spcPct val="114000"/>
            </a:lnSpc>
            <a:spcBef>
              <a:spcPts val="600"/>
            </a:spcBef>
            <a:spcAft>
              <a:spcPts val="600"/>
            </a:spcAft>
          </a:pPr>
          <a:endParaRPr lang="en-AU" sz="2000"/>
        </a:p>
      </dgm:t>
    </dgm:pt>
    <dgm:pt modelId="{466EA0FA-3C80-49F4-BE89-9D9CDBC3C3D9}">
      <dgm:prSet phldrT="[Text]" custT="1"/>
      <dgm:spPr>
        <a:solidFill>
          <a:srgbClr val="3CBE99"/>
        </a:solidFill>
      </dgm:spPr>
      <dgm:t>
        <a:bodyPr/>
        <a:lstStyle/>
        <a:p>
          <a:pPr>
            <a:lnSpc>
              <a:spcPct val="114000"/>
            </a:lnSpc>
            <a:spcBef>
              <a:spcPts val="600"/>
            </a:spcBef>
            <a:spcAft>
              <a:spcPts val="600"/>
            </a:spcAft>
          </a:pPr>
          <a:r>
            <a:rPr lang="en-AU" sz="2000" b="0" dirty="0"/>
            <a:t>Before contacting the other staff member, explain why you plan to refer their care to another staff member. </a:t>
          </a:r>
        </a:p>
      </dgm:t>
    </dgm:pt>
    <dgm:pt modelId="{D0FB9F59-A19A-416D-9314-8193C9990048}" type="parTrans" cxnId="{19E84325-3E0D-4BD0-A316-8D166B88A34D}">
      <dgm:prSet/>
      <dgm:spPr/>
      <dgm:t>
        <a:bodyPr/>
        <a:lstStyle/>
        <a:p>
          <a:pPr>
            <a:lnSpc>
              <a:spcPct val="114000"/>
            </a:lnSpc>
            <a:spcBef>
              <a:spcPts val="600"/>
            </a:spcBef>
            <a:spcAft>
              <a:spcPts val="600"/>
            </a:spcAft>
          </a:pPr>
          <a:endParaRPr lang="en-AU" sz="2000"/>
        </a:p>
      </dgm:t>
    </dgm:pt>
    <dgm:pt modelId="{526C620D-BB2D-4F94-A05B-E1FC0568B0B4}" type="sibTrans" cxnId="{19E84325-3E0D-4BD0-A316-8D166B88A34D}">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pt>
    <dgm:pt modelId="{50029FF3-BE3D-4D36-8BE4-D41DBB89581E}" type="pres">
      <dgm:prSet presAssocID="{466EA0FA-3C80-49F4-BE89-9D9CDBC3C3D9}" presName="boxAndChildren" presStyleCnt="0"/>
      <dgm:spPr/>
    </dgm:pt>
    <dgm:pt modelId="{CDF847E3-3CA4-46F8-8A6E-F4E03E4268DC}" type="pres">
      <dgm:prSet presAssocID="{466EA0FA-3C80-49F4-BE89-9D9CDBC3C3D9}" presName="parentTextBox" presStyleLbl="node1" presStyleIdx="0" presStyleCnt="3"/>
      <dgm:spPr/>
    </dgm:pt>
    <dgm:pt modelId="{E03B422B-AFB9-4678-B87E-E366458BB66C}" type="pres">
      <dgm:prSet presAssocID="{A97D1427-BA8D-4E50-8FF3-192FF1C74C92}" presName="sp" presStyleCnt="0"/>
      <dgm:spPr/>
    </dgm:pt>
    <dgm:pt modelId="{002A50A3-EE71-4828-B973-3B80CCFE5966}" type="pres">
      <dgm:prSet presAssocID="{C9DA48B8-F4F0-4D01-AC3A-05A228D45BBF}" presName="arrowAndChildren" presStyleCnt="0"/>
      <dgm:spPr/>
    </dgm:pt>
    <dgm:pt modelId="{1E43C329-7E61-40D3-9130-B22B4C54132F}" type="pres">
      <dgm:prSet presAssocID="{C9DA48B8-F4F0-4D01-AC3A-05A228D45BBF}" presName="parentTextArrow" presStyleLbl="node1" presStyleIdx="1" presStyleCnt="3"/>
      <dgm:spPr/>
    </dgm:pt>
    <dgm:pt modelId="{9AF18E73-55E3-469C-82E5-A3A73136B07C}" type="pres">
      <dgm:prSet presAssocID="{4EDFC354-24EF-4EFF-A328-5628987A159F}" presName="sp" presStyleCnt="0"/>
      <dgm:spPr/>
    </dgm:pt>
    <dgm:pt modelId="{36685920-2A65-4951-A68E-57BE7C799417}" type="pres">
      <dgm:prSet presAssocID="{099A0D73-DEC3-44D0-B41F-AEEB11A42F5A}" presName="arrowAndChildren" presStyleCnt="0"/>
      <dgm:spPr/>
    </dgm:pt>
    <dgm:pt modelId="{2665B96E-9480-40B7-BA78-647E0CDA6319}" type="pres">
      <dgm:prSet presAssocID="{099A0D73-DEC3-44D0-B41F-AEEB11A42F5A}" presName="parentTextArrow" presStyleLbl="node1" presStyleIdx="2" presStyleCnt="3"/>
      <dgm:spPr/>
    </dgm:pt>
  </dgm:ptLst>
  <dgm:cxnLst>
    <dgm:cxn modelId="{8C8B6920-0210-43E0-BE41-D53F70CBF53A}" type="presOf" srcId="{466EA0FA-3C80-49F4-BE89-9D9CDBC3C3D9}" destId="{CDF847E3-3CA4-46F8-8A6E-F4E03E4268DC}" srcOrd="0" destOrd="0" presId="urn:microsoft.com/office/officeart/2005/8/layout/process4"/>
    <dgm:cxn modelId="{19E84325-3E0D-4BD0-A316-8D166B88A34D}" srcId="{9D0EE865-9E15-4C22-8A4A-B5C015690273}" destId="{466EA0FA-3C80-49F4-BE89-9D9CDBC3C3D9}" srcOrd="2" destOrd="0" parTransId="{D0FB9F59-A19A-416D-9314-8193C9990048}" sibTransId="{526C620D-BB2D-4F94-A05B-E1FC0568B0B4}"/>
    <dgm:cxn modelId="{890C863B-EEC4-4540-88DB-8793AA93443C}" type="presOf" srcId="{C9DA48B8-F4F0-4D01-AC3A-05A228D45BBF}" destId="{1E43C329-7E61-40D3-9130-B22B4C54132F}" srcOrd="0" destOrd="0" presId="urn:microsoft.com/office/officeart/2005/8/layout/process4"/>
    <dgm:cxn modelId="{767CE78D-8564-4DB0-B597-3354CF845E84}" srcId="{9D0EE865-9E15-4C22-8A4A-B5C015690273}" destId="{C9DA48B8-F4F0-4D01-AC3A-05A228D45BBF}" srcOrd="1" destOrd="0" parTransId="{6460E141-13CA-4612-9130-FC6AC8CE1E0F}" sibTransId="{A97D1427-BA8D-4E50-8FF3-192FF1C74C92}"/>
    <dgm:cxn modelId="{9A94FBA4-DE16-420A-925C-8C3CD1F396FF}" srcId="{9D0EE865-9E15-4C22-8A4A-B5C015690273}" destId="{099A0D73-DEC3-44D0-B41F-AEEB11A42F5A}" srcOrd="0" destOrd="0" parTransId="{552B4D84-446D-42B5-9CA2-8A61F311A4AA}" sibTransId="{4EDFC354-24EF-4EFF-A328-5628987A159F}"/>
    <dgm:cxn modelId="{ACEB35C2-9B7E-4809-BFF0-7BB79E682250}" type="presOf" srcId="{9D0EE865-9E15-4C22-8A4A-B5C015690273}" destId="{2B1E9BE3-BEEB-4366-9C4B-5E1B727430A7}" srcOrd="0" destOrd="0" presId="urn:microsoft.com/office/officeart/2005/8/layout/process4"/>
    <dgm:cxn modelId="{E4DB76F1-BAF4-4168-8DDC-60FCF63B62E3}" type="presOf" srcId="{099A0D73-DEC3-44D0-B41F-AEEB11A42F5A}" destId="{2665B96E-9480-40B7-BA78-647E0CDA6319}" srcOrd="0" destOrd="0" presId="urn:microsoft.com/office/officeart/2005/8/layout/process4"/>
    <dgm:cxn modelId="{5ECD4C15-7B8C-424F-8DC2-FE508105C8DC}" type="presParOf" srcId="{2B1E9BE3-BEEB-4366-9C4B-5E1B727430A7}" destId="{50029FF3-BE3D-4D36-8BE4-D41DBB89581E}" srcOrd="0" destOrd="0" presId="urn:microsoft.com/office/officeart/2005/8/layout/process4"/>
    <dgm:cxn modelId="{48A32827-8D8D-4548-8BEA-920BF417B3A9}" type="presParOf" srcId="{50029FF3-BE3D-4D36-8BE4-D41DBB89581E}" destId="{CDF847E3-3CA4-46F8-8A6E-F4E03E4268DC}" srcOrd="0" destOrd="0" presId="urn:microsoft.com/office/officeart/2005/8/layout/process4"/>
    <dgm:cxn modelId="{C4556C76-6718-405C-8832-CCC8C93A0C15}" type="presParOf" srcId="{2B1E9BE3-BEEB-4366-9C4B-5E1B727430A7}" destId="{E03B422B-AFB9-4678-B87E-E366458BB66C}" srcOrd="1" destOrd="0" presId="urn:microsoft.com/office/officeart/2005/8/layout/process4"/>
    <dgm:cxn modelId="{F4136CDA-6894-4097-94D0-098AB7EA7EEF}" type="presParOf" srcId="{2B1E9BE3-BEEB-4366-9C4B-5E1B727430A7}" destId="{002A50A3-EE71-4828-B973-3B80CCFE5966}" srcOrd="2" destOrd="0" presId="urn:microsoft.com/office/officeart/2005/8/layout/process4"/>
    <dgm:cxn modelId="{C1C242FF-C4C1-4CC9-9278-E701E2D48E37}" type="presParOf" srcId="{002A50A3-EE71-4828-B973-3B80CCFE5966}" destId="{1E43C329-7E61-40D3-9130-B22B4C54132F}" srcOrd="0" destOrd="0" presId="urn:microsoft.com/office/officeart/2005/8/layout/process4"/>
    <dgm:cxn modelId="{1F05B082-E916-4263-8F75-42DBD5EA1F01}" type="presParOf" srcId="{2B1E9BE3-BEEB-4366-9C4B-5E1B727430A7}" destId="{9AF18E73-55E3-469C-82E5-A3A73136B07C}" srcOrd="3" destOrd="0" presId="urn:microsoft.com/office/officeart/2005/8/layout/process4"/>
    <dgm:cxn modelId="{615B1674-5C9B-4AA2-8B15-BCA77CA518E7}" type="presParOf" srcId="{2B1E9BE3-BEEB-4366-9C4B-5E1B727430A7}" destId="{36685920-2A65-4951-A68E-57BE7C799417}" srcOrd="4" destOrd="0" presId="urn:microsoft.com/office/officeart/2005/8/layout/process4"/>
    <dgm:cxn modelId="{C2251BD6-523E-4618-96AD-DA65A73743DF}" type="presParOf" srcId="{36685920-2A65-4951-A68E-57BE7C799417}" destId="{2665B96E-9480-40B7-BA78-647E0CDA6319}"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9F225993-5CE3-4C87-97E2-F85A1F639954}">
      <dgm:prSet phldrT="[Text]" custT="1"/>
      <dgm:spPr>
        <a:solidFill>
          <a:srgbClr val="43A9CD"/>
        </a:solidFill>
      </dgm:spPr>
      <dgm:t>
        <a:bodyPr/>
        <a:lstStyle/>
        <a:p>
          <a:pPr>
            <a:lnSpc>
              <a:spcPct val="114000"/>
            </a:lnSpc>
            <a:spcBef>
              <a:spcPts val="600"/>
            </a:spcBef>
            <a:spcAft>
              <a:spcPts val="600"/>
            </a:spcAft>
          </a:pPr>
          <a:r>
            <a:rPr lang="en-AU" sz="2000" b="0" dirty="0"/>
            <a:t>Define the role of the staff member. </a:t>
          </a:r>
        </a:p>
      </dgm:t>
    </dgm:pt>
    <dgm:pt modelId="{0B3E792B-A2C1-4ED9-BB07-38B259C47354}" type="parTrans" cxnId="{E402F4A8-84F2-4668-BCA0-8F9EDA093E4B}">
      <dgm:prSet/>
      <dgm:spPr/>
      <dgm:t>
        <a:bodyPr/>
        <a:lstStyle/>
        <a:p>
          <a:pPr>
            <a:lnSpc>
              <a:spcPct val="114000"/>
            </a:lnSpc>
            <a:spcBef>
              <a:spcPts val="600"/>
            </a:spcBef>
            <a:spcAft>
              <a:spcPts val="600"/>
            </a:spcAft>
          </a:pPr>
          <a:endParaRPr lang="en-AU" sz="2000"/>
        </a:p>
      </dgm:t>
    </dgm:pt>
    <dgm:pt modelId="{8C838C48-5EF5-45D4-A731-EB3C6D2E4AE7}" type="sibTrans" cxnId="{E402F4A8-84F2-4668-BCA0-8F9EDA093E4B}">
      <dgm:prSet/>
      <dgm:spPr/>
      <dgm:t>
        <a:bodyPr/>
        <a:lstStyle/>
        <a:p>
          <a:pPr>
            <a:lnSpc>
              <a:spcPct val="114000"/>
            </a:lnSpc>
            <a:spcBef>
              <a:spcPts val="600"/>
            </a:spcBef>
            <a:spcAft>
              <a:spcPts val="600"/>
            </a:spcAft>
          </a:pPr>
          <a:endParaRPr lang="en-AU" sz="2000"/>
        </a:p>
      </dgm:t>
    </dgm:pt>
    <dgm:pt modelId="{6D674F68-123E-466B-94AD-AB7E8958F3F6}">
      <dgm:prSet phldrT="[Text]" custT="1"/>
      <dgm:spPr>
        <a:solidFill>
          <a:srgbClr val="42BDCA"/>
        </a:solidFill>
      </dgm:spPr>
      <dgm:t>
        <a:bodyPr/>
        <a:lstStyle/>
        <a:p>
          <a:pPr>
            <a:lnSpc>
              <a:spcPct val="114000"/>
            </a:lnSpc>
            <a:spcBef>
              <a:spcPts val="600"/>
            </a:spcBef>
            <a:spcAft>
              <a:spcPts val="600"/>
            </a:spcAft>
          </a:pPr>
          <a:r>
            <a:rPr lang="en-AU" sz="2000" b="0" dirty="0"/>
            <a:t>Contact the staff member directly to discuss the referral.</a:t>
          </a:r>
        </a:p>
      </dgm:t>
    </dgm:pt>
    <dgm:pt modelId="{839F16E6-89B8-4647-A833-F54EE7F92B5C}" type="parTrans" cxnId="{B413FC3C-F1DE-418D-B185-9CB6D82EA12E}">
      <dgm:prSet/>
      <dgm:spPr/>
      <dgm:t>
        <a:bodyPr/>
        <a:lstStyle/>
        <a:p>
          <a:pPr>
            <a:lnSpc>
              <a:spcPct val="114000"/>
            </a:lnSpc>
            <a:spcBef>
              <a:spcPts val="600"/>
            </a:spcBef>
            <a:spcAft>
              <a:spcPts val="600"/>
            </a:spcAft>
          </a:pPr>
          <a:endParaRPr lang="en-AU" sz="2000"/>
        </a:p>
      </dgm:t>
    </dgm:pt>
    <dgm:pt modelId="{DD68BDBD-F234-4649-A684-07376E97EE9C}" type="sibTrans" cxnId="{B413FC3C-F1DE-418D-B185-9CB6D82EA12E}">
      <dgm:prSet/>
      <dgm:spPr/>
      <dgm:t>
        <a:bodyPr/>
        <a:lstStyle/>
        <a:p>
          <a:pPr>
            <a:lnSpc>
              <a:spcPct val="114000"/>
            </a:lnSpc>
            <a:spcBef>
              <a:spcPts val="600"/>
            </a:spcBef>
            <a:spcAft>
              <a:spcPts val="600"/>
            </a:spcAft>
          </a:pPr>
          <a:endParaRPr lang="en-AU" sz="2000"/>
        </a:p>
      </dgm:t>
    </dgm:pt>
    <dgm:pt modelId="{D3320AA9-A13E-4059-ABE4-5B0C86E049C7}">
      <dgm:prSet phldrT="[Text]" custT="1"/>
      <dgm:spPr>
        <a:solidFill>
          <a:srgbClr val="458DCF"/>
        </a:solidFill>
      </dgm:spPr>
      <dgm:t>
        <a:bodyPr/>
        <a:lstStyle/>
        <a:p>
          <a:pPr>
            <a:lnSpc>
              <a:spcPct val="114000"/>
            </a:lnSpc>
            <a:spcBef>
              <a:spcPts val="600"/>
            </a:spcBef>
            <a:spcAft>
              <a:spcPts val="600"/>
            </a:spcAft>
          </a:pPr>
          <a:r>
            <a:rPr lang="en-AU" sz="2000" b="0" dirty="0"/>
            <a:t>Document and report the referrals.</a:t>
          </a:r>
        </a:p>
      </dgm:t>
    </dgm:pt>
    <dgm:pt modelId="{BA67023F-1003-40B5-9BD9-C57EB08713B7}" type="parTrans" cxnId="{A2F68234-BC05-4132-82B0-DB34E1ED5190}">
      <dgm:prSet/>
      <dgm:spPr/>
      <dgm:t>
        <a:bodyPr/>
        <a:lstStyle/>
        <a:p>
          <a:pPr>
            <a:lnSpc>
              <a:spcPct val="114000"/>
            </a:lnSpc>
            <a:spcBef>
              <a:spcPts val="600"/>
            </a:spcBef>
            <a:spcAft>
              <a:spcPts val="600"/>
            </a:spcAft>
          </a:pPr>
          <a:endParaRPr lang="en-AU" sz="2000"/>
        </a:p>
      </dgm:t>
    </dgm:pt>
    <dgm:pt modelId="{78E62161-E0A9-418A-98F7-73D8FE535B7B}" type="sibTrans" cxnId="{A2F68234-BC05-4132-82B0-DB34E1ED5190}">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pt>
    <dgm:pt modelId="{14A12194-2254-45C2-8A83-E78F6290E87F}" type="pres">
      <dgm:prSet presAssocID="{D3320AA9-A13E-4059-ABE4-5B0C86E049C7}" presName="boxAndChildren" presStyleCnt="0"/>
      <dgm:spPr/>
    </dgm:pt>
    <dgm:pt modelId="{70B90AD4-68E2-4C4E-A286-B0629AB94692}" type="pres">
      <dgm:prSet presAssocID="{D3320AA9-A13E-4059-ABE4-5B0C86E049C7}" presName="parentTextBox" presStyleLbl="node1" presStyleIdx="0" presStyleCnt="3"/>
      <dgm:spPr/>
    </dgm:pt>
    <dgm:pt modelId="{FADC3A89-33D8-4E2D-BED5-0EF37B55B3D2}" type="pres">
      <dgm:prSet presAssocID="{8C838C48-5EF5-45D4-A731-EB3C6D2E4AE7}" presName="sp" presStyleCnt="0"/>
      <dgm:spPr/>
    </dgm:pt>
    <dgm:pt modelId="{3A880737-C741-49E3-BFDB-6B7A9B715CB0}" type="pres">
      <dgm:prSet presAssocID="{9F225993-5CE3-4C87-97E2-F85A1F639954}" presName="arrowAndChildren" presStyleCnt="0"/>
      <dgm:spPr/>
    </dgm:pt>
    <dgm:pt modelId="{6C99E2FF-BDB8-4883-B10E-4D9B6053FAD0}" type="pres">
      <dgm:prSet presAssocID="{9F225993-5CE3-4C87-97E2-F85A1F639954}" presName="parentTextArrow" presStyleLbl="node1" presStyleIdx="1" presStyleCnt="3"/>
      <dgm:spPr/>
    </dgm:pt>
    <dgm:pt modelId="{B4221618-09AF-4918-A7C4-6D35F85764BA}" type="pres">
      <dgm:prSet presAssocID="{DD68BDBD-F234-4649-A684-07376E97EE9C}" presName="sp" presStyleCnt="0"/>
      <dgm:spPr/>
    </dgm:pt>
    <dgm:pt modelId="{C23610CF-D12E-47CB-BEB2-BB69F58D0C5B}" type="pres">
      <dgm:prSet presAssocID="{6D674F68-123E-466B-94AD-AB7E8958F3F6}" presName="arrowAndChildren" presStyleCnt="0"/>
      <dgm:spPr/>
    </dgm:pt>
    <dgm:pt modelId="{F70C3F03-2AB1-4807-A794-21C2CF089115}" type="pres">
      <dgm:prSet presAssocID="{6D674F68-123E-466B-94AD-AB7E8958F3F6}" presName="parentTextArrow" presStyleLbl="node1" presStyleIdx="2" presStyleCnt="3"/>
      <dgm:spPr/>
    </dgm:pt>
  </dgm:ptLst>
  <dgm:cxnLst>
    <dgm:cxn modelId="{A2F68234-BC05-4132-82B0-DB34E1ED5190}" srcId="{9D0EE865-9E15-4C22-8A4A-B5C015690273}" destId="{D3320AA9-A13E-4059-ABE4-5B0C86E049C7}" srcOrd="2" destOrd="0" parTransId="{BA67023F-1003-40B5-9BD9-C57EB08713B7}" sibTransId="{78E62161-E0A9-418A-98F7-73D8FE535B7B}"/>
    <dgm:cxn modelId="{B413FC3C-F1DE-418D-B185-9CB6D82EA12E}" srcId="{9D0EE865-9E15-4C22-8A4A-B5C015690273}" destId="{6D674F68-123E-466B-94AD-AB7E8958F3F6}" srcOrd="0" destOrd="0" parTransId="{839F16E6-89B8-4647-A833-F54EE7F92B5C}" sibTransId="{DD68BDBD-F234-4649-A684-07376E97EE9C}"/>
    <dgm:cxn modelId="{40A79162-A450-431C-883F-08E27558C782}" type="presOf" srcId="{6D674F68-123E-466B-94AD-AB7E8958F3F6}" destId="{F70C3F03-2AB1-4807-A794-21C2CF089115}" srcOrd="0" destOrd="0" presId="urn:microsoft.com/office/officeart/2005/8/layout/process4"/>
    <dgm:cxn modelId="{B93FDC53-F6F4-48E0-8744-2FE55EEB6642}" type="presOf" srcId="{D3320AA9-A13E-4059-ABE4-5B0C86E049C7}" destId="{70B90AD4-68E2-4C4E-A286-B0629AB94692}" srcOrd="0" destOrd="0" presId="urn:microsoft.com/office/officeart/2005/8/layout/process4"/>
    <dgm:cxn modelId="{EFA40C58-9EBE-4651-AC2B-B51D4FB14D18}" type="presOf" srcId="{9F225993-5CE3-4C87-97E2-F85A1F639954}" destId="{6C99E2FF-BDB8-4883-B10E-4D9B6053FAD0}" srcOrd="0" destOrd="0" presId="urn:microsoft.com/office/officeart/2005/8/layout/process4"/>
    <dgm:cxn modelId="{E402F4A8-84F2-4668-BCA0-8F9EDA093E4B}" srcId="{9D0EE865-9E15-4C22-8A4A-B5C015690273}" destId="{9F225993-5CE3-4C87-97E2-F85A1F639954}" srcOrd="1" destOrd="0" parTransId="{0B3E792B-A2C1-4ED9-BB07-38B259C47354}" sibTransId="{8C838C48-5EF5-45D4-A731-EB3C6D2E4AE7}"/>
    <dgm:cxn modelId="{ACEB35C2-9B7E-4809-BFF0-7BB79E682250}" type="presOf" srcId="{9D0EE865-9E15-4C22-8A4A-B5C015690273}" destId="{2B1E9BE3-BEEB-4366-9C4B-5E1B727430A7}" srcOrd="0" destOrd="0" presId="urn:microsoft.com/office/officeart/2005/8/layout/process4"/>
    <dgm:cxn modelId="{539CC064-3BCE-4A5C-A800-9642704A0316}" type="presParOf" srcId="{2B1E9BE3-BEEB-4366-9C4B-5E1B727430A7}" destId="{14A12194-2254-45C2-8A83-E78F6290E87F}" srcOrd="0" destOrd="0" presId="urn:microsoft.com/office/officeart/2005/8/layout/process4"/>
    <dgm:cxn modelId="{E766F25B-B4BE-4B15-935C-9F10A43EC377}" type="presParOf" srcId="{14A12194-2254-45C2-8A83-E78F6290E87F}" destId="{70B90AD4-68E2-4C4E-A286-B0629AB94692}" srcOrd="0" destOrd="0" presId="urn:microsoft.com/office/officeart/2005/8/layout/process4"/>
    <dgm:cxn modelId="{B8383C3D-03A8-4C62-919A-3ED6BA01F6FE}" type="presParOf" srcId="{2B1E9BE3-BEEB-4366-9C4B-5E1B727430A7}" destId="{FADC3A89-33D8-4E2D-BED5-0EF37B55B3D2}" srcOrd="1" destOrd="0" presId="urn:microsoft.com/office/officeart/2005/8/layout/process4"/>
    <dgm:cxn modelId="{E064F7F1-D94D-44D9-8482-7095A8D8ACCC}" type="presParOf" srcId="{2B1E9BE3-BEEB-4366-9C4B-5E1B727430A7}" destId="{3A880737-C741-49E3-BFDB-6B7A9B715CB0}" srcOrd="2" destOrd="0" presId="urn:microsoft.com/office/officeart/2005/8/layout/process4"/>
    <dgm:cxn modelId="{F003C71B-E621-4EAF-9B0D-79AD468428C5}" type="presParOf" srcId="{3A880737-C741-49E3-BFDB-6B7A9B715CB0}" destId="{6C99E2FF-BDB8-4883-B10E-4D9B6053FAD0}" srcOrd="0" destOrd="0" presId="urn:microsoft.com/office/officeart/2005/8/layout/process4"/>
    <dgm:cxn modelId="{7763C5DE-28D3-4CEB-B798-65EE6262D880}" type="presParOf" srcId="{2B1E9BE3-BEEB-4366-9C4B-5E1B727430A7}" destId="{B4221618-09AF-4918-A7C4-6D35F85764BA}" srcOrd="3" destOrd="0" presId="urn:microsoft.com/office/officeart/2005/8/layout/process4"/>
    <dgm:cxn modelId="{7922E5E7-72FC-471D-9015-A0C49945CCC1}" type="presParOf" srcId="{2B1E9BE3-BEEB-4366-9C4B-5E1B727430A7}" destId="{C23610CF-D12E-47CB-BEB2-BB69F58D0C5B}" srcOrd="4" destOrd="0" presId="urn:microsoft.com/office/officeart/2005/8/layout/process4"/>
    <dgm:cxn modelId="{ABFF0416-ADD5-4720-85D6-7EF1C21AF818}" type="presParOf" srcId="{C23610CF-D12E-47CB-BEB2-BB69F58D0C5B}" destId="{F70C3F03-2AB1-4807-A794-21C2CF089115}"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75A85042-FFEE-458D-8A33-E7AF4C6825F4}">
      <dgm:prSet phldrT="[Text]" custT="1"/>
      <dgm:spPr>
        <a:solidFill>
          <a:srgbClr val="458DCF"/>
        </a:solidFill>
      </dgm:spPr>
      <dgm:t>
        <a:bodyPr/>
        <a:lstStyle/>
        <a:p>
          <a:pPr>
            <a:lnSpc>
              <a:spcPct val="114000"/>
            </a:lnSpc>
            <a:spcBef>
              <a:spcPts val="600"/>
            </a:spcBef>
            <a:spcAft>
              <a:spcPts val="600"/>
            </a:spcAft>
            <a:buFont typeface="Wingdings" panose="05000000000000000000" pitchFamily="2" charset="2"/>
            <a:buChar char=""/>
          </a:pPr>
          <a:r>
            <a:rPr lang="en-AU" sz="2000" b="1" dirty="0"/>
            <a:t>Competence</a:t>
          </a:r>
          <a:endParaRPr lang="en-AU" sz="2000" dirty="0"/>
        </a:p>
      </dgm:t>
    </dgm:pt>
    <dgm:pt modelId="{7AEED35B-2539-41C1-B720-B69261F2513F}" type="parTrans" cxnId="{864D9E76-1409-443C-A1C0-4FD2EAEF74D0}">
      <dgm:prSet/>
      <dgm:spPr/>
      <dgm:t>
        <a:bodyPr/>
        <a:lstStyle/>
        <a:p>
          <a:pPr>
            <a:lnSpc>
              <a:spcPct val="114000"/>
            </a:lnSpc>
            <a:spcBef>
              <a:spcPts val="600"/>
            </a:spcBef>
            <a:spcAft>
              <a:spcPts val="600"/>
            </a:spcAft>
          </a:pPr>
          <a:endParaRPr lang="en-AU" sz="2000"/>
        </a:p>
      </dgm:t>
    </dgm:pt>
    <dgm:pt modelId="{291A1FB8-585C-4990-84E9-FD3C7719B256}" type="sibTrans" cxnId="{864D9E76-1409-443C-A1C0-4FD2EAEF74D0}">
      <dgm:prSet/>
      <dgm:spPr/>
      <dgm:t>
        <a:bodyPr/>
        <a:lstStyle/>
        <a:p>
          <a:pPr>
            <a:lnSpc>
              <a:spcPct val="114000"/>
            </a:lnSpc>
            <a:spcBef>
              <a:spcPts val="600"/>
            </a:spcBef>
            <a:spcAft>
              <a:spcPts val="600"/>
            </a:spcAft>
          </a:pPr>
          <a:endParaRPr lang="en-AU" sz="2000"/>
        </a:p>
      </dgm:t>
    </dgm:pt>
    <dgm:pt modelId="{0AA88E02-55A7-4286-969E-0E806D51317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have sufficient skills and intellect. </a:t>
          </a:r>
        </a:p>
      </dgm:t>
    </dgm:pt>
    <dgm:pt modelId="{33F8A2B4-DC34-4A36-98D3-5E93C0178804}" type="parTrans" cxnId="{3A0B8893-DE3A-4B2A-9B39-1EE486392E82}">
      <dgm:prSet/>
      <dgm:spPr/>
      <dgm:t>
        <a:bodyPr/>
        <a:lstStyle/>
        <a:p>
          <a:pPr>
            <a:lnSpc>
              <a:spcPct val="114000"/>
            </a:lnSpc>
            <a:spcBef>
              <a:spcPts val="600"/>
            </a:spcBef>
            <a:spcAft>
              <a:spcPts val="600"/>
            </a:spcAft>
          </a:pPr>
          <a:endParaRPr lang="en-AU" sz="2000"/>
        </a:p>
      </dgm:t>
    </dgm:pt>
    <dgm:pt modelId="{9EE002AA-F9B5-4E06-9D9E-D76920C035B4}" type="sibTrans" cxnId="{3A0B8893-DE3A-4B2A-9B39-1EE486392E82}">
      <dgm:prSet/>
      <dgm:spPr/>
      <dgm:t>
        <a:bodyPr/>
        <a:lstStyle/>
        <a:p>
          <a:pPr>
            <a:lnSpc>
              <a:spcPct val="114000"/>
            </a:lnSpc>
            <a:spcBef>
              <a:spcPts val="600"/>
            </a:spcBef>
            <a:spcAft>
              <a:spcPts val="600"/>
            </a:spcAft>
          </a:pPr>
          <a:endParaRPr lang="en-AU" sz="2000"/>
        </a:p>
      </dgm:t>
    </dgm:pt>
    <dgm:pt modelId="{DEA7C909-3D4A-414A-87D0-5944556D73A1}">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b="1" dirty="0"/>
            <a:t>Relatedness</a:t>
          </a:r>
          <a:endParaRPr lang="en-AU" sz="2000" dirty="0"/>
        </a:p>
      </dgm:t>
    </dgm:pt>
    <dgm:pt modelId="{313F4677-089E-4D37-903F-7C19D2FDB949}" type="parTrans" cxnId="{3377BA18-F1B5-4EB6-A70C-D57EBCCA80A5}">
      <dgm:prSet/>
      <dgm:spPr/>
      <dgm:t>
        <a:bodyPr/>
        <a:lstStyle/>
        <a:p>
          <a:pPr>
            <a:lnSpc>
              <a:spcPct val="114000"/>
            </a:lnSpc>
            <a:spcBef>
              <a:spcPts val="600"/>
            </a:spcBef>
            <a:spcAft>
              <a:spcPts val="600"/>
            </a:spcAft>
          </a:pPr>
          <a:endParaRPr lang="en-AU" sz="2000"/>
        </a:p>
      </dgm:t>
    </dgm:pt>
    <dgm:pt modelId="{8ADCAC5A-8758-4015-ABAE-631EDE8C0B48}" type="sibTrans" cxnId="{3377BA18-F1B5-4EB6-A70C-D57EBCCA80A5}">
      <dgm:prSet/>
      <dgm:spPr/>
      <dgm:t>
        <a:bodyPr/>
        <a:lstStyle/>
        <a:p>
          <a:pPr>
            <a:lnSpc>
              <a:spcPct val="114000"/>
            </a:lnSpc>
            <a:spcBef>
              <a:spcPts val="600"/>
            </a:spcBef>
            <a:spcAft>
              <a:spcPts val="600"/>
            </a:spcAft>
          </a:pPr>
          <a:endParaRPr lang="en-AU" sz="2000"/>
        </a:p>
      </dgm:t>
    </dgm:pt>
    <dgm:pt modelId="{8DEB6E4C-4056-484D-A11C-CA674C913A60}">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a sense of attachment, closeness and belonging to a social group.</a:t>
          </a:r>
        </a:p>
      </dgm:t>
    </dgm:pt>
    <dgm:pt modelId="{06F843B2-8852-4600-BCD9-50546C1488B4}" type="parTrans" cxnId="{4B7CDE38-ECF1-4581-AAF4-AF76622958A9}">
      <dgm:prSet/>
      <dgm:spPr/>
      <dgm:t>
        <a:bodyPr/>
        <a:lstStyle/>
        <a:p>
          <a:pPr>
            <a:lnSpc>
              <a:spcPct val="114000"/>
            </a:lnSpc>
            <a:spcBef>
              <a:spcPts val="600"/>
            </a:spcBef>
            <a:spcAft>
              <a:spcPts val="600"/>
            </a:spcAft>
          </a:pPr>
          <a:endParaRPr lang="en-AU" sz="2000"/>
        </a:p>
      </dgm:t>
    </dgm:pt>
    <dgm:pt modelId="{07EE3AD9-8353-4743-9225-30001E522C40}" type="sibTrans" cxnId="{4B7CDE38-ECF1-4581-AAF4-AF76622958A9}">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pt>
    <dgm:pt modelId="{3CFC705C-D3B3-45D7-BEBB-8FFD2321E966}" type="pres">
      <dgm:prSet presAssocID="{75A85042-FFEE-458D-8A33-E7AF4C6825F4}" presName="parentLin" presStyleCnt="0"/>
      <dgm:spPr/>
    </dgm:pt>
    <dgm:pt modelId="{3C04E149-3548-43B4-89ED-3796AFCEE751}" type="pres">
      <dgm:prSet presAssocID="{75A85042-FFEE-458D-8A33-E7AF4C6825F4}" presName="parentLeftMargin" presStyleLbl="node1" presStyleIdx="0" presStyleCnt="2"/>
      <dgm:spPr/>
    </dgm:pt>
    <dgm:pt modelId="{6500D42E-1520-456A-8BA8-997F42B38FEE}" type="pres">
      <dgm:prSet presAssocID="{75A85042-FFEE-458D-8A33-E7AF4C6825F4}" presName="parentText" presStyleLbl="node1" presStyleIdx="0" presStyleCnt="2">
        <dgm:presLayoutVars>
          <dgm:chMax val="0"/>
          <dgm:bulletEnabled val="1"/>
        </dgm:presLayoutVars>
      </dgm:prSet>
      <dgm:spPr/>
    </dgm:pt>
    <dgm:pt modelId="{F36C8CAB-F8AD-464A-974F-C8440FE37DE6}" type="pres">
      <dgm:prSet presAssocID="{75A85042-FFEE-458D-8A33-E7AF4C6825F4}" presName="negativeSpace" presStyleCnt="0"/>
      <dgm:spPr/>
    </dgm:pt>
    <dgm:pt modelId="{B140A8D0-F800-4846-B187-4B853F096E64}" type="pres">
      <dgm:prSet presAssocID="{75A85042-FFEE-458D-8A33-E7AF4C6825F4}" presName="childText" presStyleLbl="conFgAcc1" presStyleIdx="0" presStyleCnt="2">
        <dgm:presLayoutVars>
          <dgm:bulletEnabled val="1"/>
        </dgm:presLayoutVars>
      </dgm:prSet>
      <dgm:spPr/>
    </dgm:pt>
    <dgm:pt modelId="{24275602-832B-4018-A2A5-5D847177C3D1}" type="pres">
      <dgm:prSet presAssocID="{291A1FB8-585C-4990-84E9-FD3C7719B256}" presName="spaceBetweenRectangles" presStyleCnt="0"/>
      <dgm:spPr/>
    </dgm:pt>
    <dgm:pt modelId="{45E203F1-DF24-42B8-B945-4D69100EED9D}" type="pres">
      <dgm:prSet presAssocID="{DEA7C909-3D4A-414A-87D0-5944556D73A1}" presName="parentLin" presStyleCnt="0"/>
      <dgm:spPr/>
    </dgm:pt>
    <dgm:pt modelId="{0AE0EA02-CEE1-4B34-BF5E-7D1EA6E96A45}" type="pres">
      <dgm:prSet presAssocID="{DEA7C909-3D4A-414A-87D0-5944556D73A1}" presName="parentLeftMargin" presStyleLbl="node1" presStyleIdx="0" presStyleCnt="2"/>
      <dgm:spPr/>
    </dgm:pt>
    <dgm:pt modelId="{7FAA8DF3-F32F-43FA-9FB9-603734001DFE}" type="pres">
      <dgm:prSet presAssocID="{DEA7C909-3D4A-414A-87D0-5944556D73A1}" presName="parentText" presStyleLbl="node1" presStyleIdx="1" presStyleCnt="2">
        <dgm:presLayoutVars>
          <dgm:chMax val="0"/>
          <dgm:bulletEnabled val="1"/>
        </dgm:presLayoutVars>
      </dgm:prSet>
      <dgm:spPr/>
    </dgm:pt>
    <dgm:pt modelId="{0351B8B0-42C1-4235-926A-764BDAFA6FEB}" type="pres">
      <dgm:prSet presAssocID="{DEA7C909-3D4A-414A-87D0-5944556D73A1}" presName="negativeSpace" presStyleCnt="0"/>
      <dgm:spPr/>
    </dgm:pt>
    <dgm:pt modelId="{1FC1A6F9-34F5-4CD3-96EC-AF85A4FC2153}" type="pres">
      <dgm:prSet presAssocID="{DEA7C909-3D4A-414A-87D0-5944556D73A1}" presName="childText" presStyleLbl="conFgAcc1" presStyleIdx="1" presStyleCnt="2">
        <dgm:presLayoutVars>
          <dgm:bulletEnabled val="1"/>
        </dgm:presLayoutVars>
      </dgm:prSet>
      <dgm:spPr/>
    </dgm:pt>
  </dgm:ptLst>
  <dgm:cxnLst>
    <dgm:cxn modelId="{7F05A902-5522-4621-9567-74B837925460}" type="presOf" srcId="{8DEB6E4C-4056-484D-A11C-CA674C913A60}" destId="{1FC1A6F9-34F5-4CD3-96EC-AF85A4FC2153}" srcOrd="0" destOrd="0" presId="urn:microsoft.com/office/officeart/2005/8/layout/list1"/>
    <dgm:cxn modelId="{591EA10F-043E-4811-92A6-FD48855C4F1F}" type="presOf" srcId="{75A85042-FFEE-458D-8A33-E7AF4C6825F4}" destId="{3C04E149-3548-43B4-89ED-3796AFCEE751}" srcOrd="0" destOrd="0" presId="urn:microsoft.com/office/officeart/2005/8/layout/list1"/>
    <dgm:cxn modelId="{47538514-2F76-4121-8767-1550494AAF84}" type="presOf" srcId="{DEA7C909-3D4A-414A-87D0-5944556D73A1}" destId="{0AE0EA02-CEE1-4B34-BF5E-7D1EA6E96A45}" srcOrd="0" destOrd="0" presId="urn:microsoft.com/office/officeart/2005/8/layout/list1"/>
    <dgm:cxn modelId="{3377BA18-F1B5-4EB6-A70C-D57EBCCA80A5}" srcId="{C4F507C6-17FF-4837-9F66-9C41965A13F5}" destId="{DEA7C909-3D4A-414A-87D0-5944556D73A1}" srcOrd="1" destOrd="0" parTransId="{313F4677-089E-4D37-903F-7C19D2FDB949}" sibTransId="{8ADCAC5A-8758-4015-ABAE-631EDE8C0B48}"/>
    <dgm:cxn modelId="{4BA71C21-5C27-4678-B575-7FC8B2CD6FB3}" type="presOf" srcId="{C4F507C6-17FF-4837-9F66-9C41965A13F5}" destId="{044C54C7-5F27-4671-B07C-75F36EFBD7A6}" srcOrd="0" destOrd="0" presId="urn:microsoft.com/office/officeart/2005/8/layout/list1"/>
    <dgm:cxn modelId="{4B7CDE38-ECF1-4581-AAF4-AF76622958A9}" srcId="{DEA7C909-3D4A-414A-87D0-5944556D73A1}" destId="{8DEB6E4C-4056-484D-A11C-CA674C913A60}" srcOrd="0" destOrd="0" parTransId="{06F843B2-8852-4600-BCD9-50546C1488B4}" sibTransId="{07EE3AD9-8353-4743-9225-30001E522C40}"/>
    <dgm:cxn modelId="{3BEF844F-EF36-4EA8-8949-BA16AD91F0B3}" type="presOf" srcId="{0AA88E02-55A7-4286-969E-0E806D513176}" destId="{B140A8D0-F800-4846-B187-4B853F096E64}" srcOrd="0" destOrd="0" presId="urn:microsoft.com/office/officeart/2005/8/layout/list1"/>
    <dgm:cxn modelId="{864D9E76-1409-443C-A1C0-4FD2EAEF74D0}" srcId="{C4F507C6-17FF-4837-9F66-9C41965A13F5}" destId="{75A85042-FFEE-458D-8A33-E7AF4C6825F4}" srcOrd="0" destOrd="0" parTransId="{7AEED35B-2539-41C1-B720-B69261F2513F}" sibTransId="{291A1FB8-585C-4990-84E9-FD3C7719B256}"/>
    <dgm:cxn modelId="{3A0B8893-DE3A-4B2A-9B39-1EE486392E82}" srcId="{75A85042-FFEE-458D-8A33-E7AF4C6825F4}" destId="{0AA88E02-55A7-4286-969E-0E806D513176}" srcOrd="0" destOrd="0" parTransId="{33F8A2B4-DC34-4A36-98D3-5E93C0178804}" sibTransId="{9EE002AA-F9B5-4E06-9D9E-D76920C035B4}"/>
    <dgm:cxn modelId="{7E256997-D379-4B38-8B65-D6DE5CE41219}" type="presOf" srcId="{DEA7C909-3D4A-414A-87D0-5944556D73A1}" destId="{7FAA8DF3-F32F-43FA-9FB9-603734001DFE}" srcOrd="1" destOrd="0" presId="urn:microsoft.com/office/officeart/2005/8/layout/list1"/>
    <dgm:cxn modelId="{69B22AB5-7CDE-4F3B-9582-F194417D9136}" type="presOf" srcId="{75A85042-FFEE-458D-8A33-E7AF4C6825F4}" destId="{6500D42E-1520-456A-8BA8-997F42B38FEE}" srcOrd="1" destOrd="0" presId="urn:microsoft.com/office/officeart/2005/8/layout/list1"/>
    <dgm:cxn modelId="{43AD38DE-F151-42C3-A38B-9600226058BD}" type="presParOf" srcId="{044C54C7-5F27-4671-B07C-75F36EFBD7A6}" destId="{3CFC705C-D3B3-45D7-BEBB-8FFD2321E966}" srcOrd="0" destOrd="0" presId="urn:microsoft.com/office/officeart/2005/8/layout/list1"/>
    <dgm:cxn modelId="{C8E28472-E8A1-45E3-89E3-01151BDC4E4A}" type="presParOf" srcId="{3CFC705C-D3B3-45D7-BEBB-8FFD2321E966}" destId="{3C04E149-3548-43B4-89ED-3796AFCEE751}" srcOrd="0" destOrd="0" presId="urn:microsoft.com/office/officeart/2005/8/layout/list1"/>
    <dgm:cxn modelId="{B1639FEF-1CC2-4486-ABA3-CE0AAB87E352}" type="presParOf" srcId="{3CFC705C-D3B3-45D7-BEBB-8FFD2321E966}" destId="{6500D42E-1520-456A-8BA8-997F42B38FEE}" srcOrd="1" destOrd="0" presId="urn:microsoft.com/office/officeart/2005/8/layout/list1"/>
    <dgm:cxn modelId="{22F50281-6B2E-43E3-9721-96A63C789657}" type="presParOf" srcId="{044C54C7-5F27-4671-B07C-75F36EFBD7A6}" destId="{F36C8CAB-F8AD-464A-974F-C8440FE37DE6}" srcOrd="1" destOrd="0" presId="urn:microsoft.com/office/officeart/2005/8/layout/list1"/>
    <dgm:cxn modelId="{EF9C8E2B-3055-44FC-85E2-3DB95228ABD3}" type="presParOf" srcId="{044C54C7-5F27-4671-B07C-75F36EFBD7A6}" destId="{B140A8D0-F800-4846-B187-4B853F096E64}" srcOrd="2" destOrd="0" presId="urn:microsoft.com/office/officeart/2005/8/layout/list1"/>
    <dgm:cxn modelId="{F68AEF6D-4FC7-4574-B71A-207CA0793DA7}" type="presParOf" srcId="{044C54C7-5F27-4671-B07C-75F36EFBD7A6}" destId="{24275602-832B-4018-A2A5-5D847177C3D1}" srcOrd="3" destOrd="0" presId="urn:microsoft.com/office/officeart/2005/8/layout/list1"/>
    <dgm:cxn modelId="{AB6BD0F2-19A8-4EC7-ACE7-2F90F21FAFD1}" type="presParOf" srcId="{044C54C7-5F27-4671-B07C-75F36EFBD7A6}" destId="{45E203F1-DF24-42B8-B945-4D69100EED9D}" srcOrd="4" destOrd="0" presId="urn:microsoft.com/office/officeart/2005/8/layout/list1"/>
    <dgm:cxn modelId="{67C7EF57-162C-4F76-9466-B7C668DBE02D}" type="presParOf" srcId="{45E203F1-DF24-42B8-B945-4D69100EED9D}" destId="{0AE0EA02-CEE1-4B34-BF5E-7D1EA6E96A45}" srcOrd="0" destOrd="0" presId="urn:microsoft.com/office/officeart/2005/8/layout/list1"/>
    <dgm:cxn modelId="{95394E34-15D2-471D-9ACF-21BADB89DA87}" type="presParOf" srcId="{45E203F1-DF24-42B8-B945-4D69100EED9D}" destId="{7FAA8DF3-F32F-43FA-9FB9-603734001DFE}" srcOrd="1" destOrd="0" presId="urn:microsoft.com/office/officeart/2005/8/layout/list1"/>
    <dgm:cxn modelId="{AAD8CD70-B0F5-46AB-827C-1D5C1708119D}" type="presParOf" srcId="{044C54C7-5F27-4671-B07C-75F36EFBD7A6}" destId="{0351B8B0-42C1-4235-926A-764BDAFA6FEB}" srcOrd="5" destOrd="0" presId="urn:microsoft.com/office/officeart/2005/8/layout/list1"/>
    <dgm:cxn modelId="{735A4474-877A-410A-9636-447C870BA686}" type="presParOf" srcId="{044C54C7-5F27-4671-B07C-75F36EFBD7A6}" destId="{1FC1A6F9-34F5-4CD3-96EC-AF85A4FC2153}"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7CA698F9-DE1B-DE47-B727-593B483933C9}">
      <dgm:prSet phldrT="[Text]" custT="1"/>
      <dgm:spPr>
        <a:solidFill>
          <a:srgbClr val="3CBE99"/>
        </a:solidFill>
      </dgm:spPr>
      <dgm:t>
        <a:bodyPr/>
        <a:lstStyle/>
        <a:p>
          <a:pPr>
            <a:lnSpc>
              <a:spcPct val="114000"/>
            </a:lnSpc>
            <a:spcBef>
              <a:spcPts val="600"/>
            </a:spcBef>
            <a:spcAft>
              <a:spcPts val="600"/>
            </a:spcAft>
          </a:pPr>
          <a:r>
            <a:rPr lang="en-US" sz="2000" dirty="0"/>
            <a:t>Respite Care Service Model</a:t>
          </a:r>
        </a:p>
      </dgm:t>
    </dgm:pt>
    <dgm:pt modelId="{268346F7-5FBC-824B-88EE-746EACDD555F}" type="parTrans" cxnId="{639965F8-4C77-4E40-BDD5-C4F4E4F0CD45}">
      <dgm:prSet/>
      <dgm:spPr/>
      <dgm:t>
        <a:bodyPr/>
        <a:lstStyle/>
        <a:p>
          <a:pPr>
            <a:lnSpc>
              <a:spcPct val="114000"/>
            </a:lnSpc>
            <a:spcBef>
              <a:spcPts val="600"/>
            </a:spcBef>
            <a:spcAft>
              <a:spcPts val="600"/>
            </a:spcAft>
          </a:pPr>
          <a:endParaRPr lang="en-US" sz="2000"/>
        </a:p>
      </dgm:t>
    </dgm:pt>
    <dgm:pt modelId="{ACFB91CF-18DF-CE4D-A825-1B2344312730}" type="sibTrans" cxnId="{639965F8-4C77-4E40-BDD5-C4F4E4F0CD45}">
      <dgm:prSet/>
      <dgm:spPr/>
      <dgm:t>
        <a:bodyPr/>
        <a:lstStyle/>
        <a:p>
          <a:pPr>
            <a:lnSpc>
              <a:spcPct val="114000"/>
            </a:lnSpc>
            <a:spcBef>
              <a:spcPts val="600"/>
            </a:spcBef>
            <a:spcAft>
              <a:spcPts val="600"/>
            </a:spcAft>
          </a:pPr>
          <a:endParaRPr lang="en-US" sz="2000"/>
        </a:p>
      </dgm:t>
    </dgm:pt>
    <dgm:pt modelId="{A34D1064-FAF3-A546-9322-BAE8885CD3CA}">
      <dgm:prSet phldrT="[Text]" custT="1"/>
      <dgm:spPr/>
      <dgm:t>
        <a:bodyPr/>
        <a:lstStyle/>
        <a:p>
          <a:pPr>
            <a:lnSpc>
              <a:spcPct val="114000"/>
            </a:lnSpc>
            <a:spcBef>
              <a:spcPts val="600"/>
            </a:spcBef>
            <a:spcAft>
              <a:spcPts val="600"/>
            </a:spcAft>
          </a:pPr>
          <a:r>
            <a:rPr lang="en-US" sz="2000" dirty="0"/>
            <a:t>Community Support Service Model</a:t>
          </a:r>
        </a:p>
      </dgm:t>
    </dgm:pt>
    <dgm:pt modelId="{479B5AE5-F7DC-B84E-878D-54D86C48E323}" type="parTrans" cxnId="{E8459B41-62B6-7440-85F6-AAFB4C0D5A28}">
      <dgm:prSet/>
      <dgm:spPr/>
      <dgm:t>
        <a:bodyPr/>
        <a:lstStyle/>
        <a:p>
          <a:pPr>
            <a:lnSpc>
              <a:spcPct val="114000"/>
            </a:lnSpc>
            <a:spcBef>
              <a:spcPts val="600"/>
            </a:spcBef>
            <a:spcAft>
              <a:spcPts val="600"/>
            </a:spcAft>
          </a:pPr>
          <a:endParaRPr lang="en-US" sz="2000"/>
        </a:p>
      </dgm:t>
    </dgm:pt>
    <dgm:pt modelId="{D7357F34-0D88-324E-BD63-1F25F973757A}" type="sibTrans" cxnId="{E8459B41-62B6-7440-85F6-AAFB4C0D5A28}">
      <dgm:prSet/>
      <dgm:spPr/>
      <dgm:t>
        <a:bodyPr/>
        <a:lstStyle/>
        <a:p>
          <a:pPr>
            <a:lnSpc>
              <a:spcPct val="114000"/>
            </a:lnSpc>
            <a:spcBef>
              <a:spcPts val="600"/>
            </a:spcBef>
            <a:spcAft>
              <a:spcPts val="600"/>
            </a:spcAft>
          </a:pPr>
          <a:endParaRPr lang="en-US" sz="2000"/>
        </a:p>
      </dgm:t>
    </dgm:pt>
    <dgm:pt modelId="{76736941-FFFE-40A8-9725-40AEE35EE3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need support for a set period of time.</a:t>
          </a:r>
          <a:endParaRPr lang="en-US" sz="2000" dirty="0">
            <a:solidFill>
              <a:schemeClr val="tx1">
                <a:lumMod val="75000"/>
                <a:lumOff val="25000"/>
              </a:schemeClr>
            </a:solidFill>
          </a:endParaRPr>
        </a:p>
      </dgm:t>
    </dgm:pt>
    <dgm:pt modelId="{B738967A-874C-4416-A99B-C4D75AC2B06C}" type="parTrans" cxnId="{C6B484E4-BC13-47AC-9412-089441F9B5AA}">
      <dgm:prSet/>
      <dgm:spPr/>
      <dgm:t>
        <a:bodyPr/>
        <a:lstStyle/>
        <a:p>
          <a:pPr>
            <a:lnSpc>
              <a:spcPct val="114000"/>
            </a:lnSpc>
            <a:spcBef>
              <a:spcPts val="600"/>
            </a:spcBef>
            <a:spcAft>
              <a:spcPts val="600"/>
            </a:spcAft>
          </a:pPr>
          <a:endParaRPr lang="en-AU" sz="2000"/>
        </a:p>
      </dgm:t>
    </dgm:pt>
    <dgm:pt modelId="{611D8622-8499-437E-A734-3F8027204B25}" type="sibTrans" cxnId="{C6B484E4-BC13-47AC-9412-089441F9B5AA}">
      <dgm:prSet/>
      <dgm:spPr/>
      <dgm:t>
        <a:bodyPr/>
        <a:lstStyle/>
        <a:p>
          <a:pPr>
            <a:lnSpc>
              <a:spcPct val="114000"/>
            </a:lnSpc>
            <a:spcBef>
              <a:spcPts val="600"/>
            </a:spcBef>
            <a:spcAft>
              <a:spcPts val="600"/>
            </a:spcAft>
          </a:pPr>
          <a:endParaRPr lang="en-AU" sz="2000"/>
        </a:p>
      </dgm:t>
    </dgm:pt>
    <dgm:pt modelId="{FCFCE29A-93B7-4E94-9BC5-8CC93C606E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provides services to clients who wish to participate fully in their communities. </a:t>
          </a:r>
          <a:endParaRPr lang="en-US" sz="2000" dirty="0">
            <a:solidFill>
              <a:schemeClr val="tx1">
                <a:lumMod val="75000"/>
                <a:lumOff val="25000"/>
              </a:schemeClr>
            </a:solidFill>
          </a:endParaRPr>
        </a:p>
      </dgm:t>
    </dgm:pt>
    <dgm:pt modelId="{677F5C36-4E88-44EB-8B52-0B51039CFF44}" type="parTrans" cxnId="{A560A026-A0A9-4BAA-85BA-431C3CC4DAD0}">
      <dgm:prSet/>
      <dgm:spPr/>
      <dgm:t>
        <a:bodyPr/>
        <a:lstStyle/>
        <a:p>
          <a:pPr>
            <a:lnSpc>
              <a:spcPct val="114000"/>
            </a:lnSpc>
            <a:spcBef>
              <a:spcPts val="600"/>
            </a:spcBef>
            <a:spcAft>
              <a:spcPts val="600"/>
            </a:spcAft>
          </a:pPr>
          <a:endParaRPr lang="en-AU" sz="2000"/>
        </a:p>
      </dgm:t>
    </dgm:pt>
    <dgm:pt modelId="{2B22C90D-F75A-4B84-8AA1-AD9860675814}" type="sibTrans" cxnId="{A560A026-A0A9-4BAA-85BA-431C3CC4DAD0}">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pt>
    <dgm:pt modelId="{9B3FBB60-C970-44A3-A0D7-46F336B52BC5}" type="pres">
      <dgm:prSet presAssocID="{7CA698F9-DE1B-DE47-B727-593B483933C9}" presName="composite" presStyleCnt="0"/>
      <dgm:spPr/>
    </dgm:pt>
    <dgm:pt modelId="{94AE1593-6665-46CB-88FC-01447D63FF9A}" type="pres">
      <dgm:prSet presAssocID="{7CA698F9-DE1B-DE47-B727-593B483933C9}" presName="FirstChild" presStyleLbl="revTx" presStyleIdx="0" presStyleCnt="2" custScaleX="97759">
        <dgm:presLayoutVars>
          <dgm:chMax val="0"/>
          <dgm:chPref val="0"/>
          <dgm:bulletEnabled val="1"/>
        </dgm:presLayoutVars>
      </dgm:prSet>
      <dgm:spPr/>
    </dgm:pt>
    <dgm:pt modelId="{68644EED-CDA1-4525-9B35-7BADE147DBFA}" type="pres">
      <dgm:prSet presAssocID="{7CA698F9-DE1B-DE47-B727-593B483933C9}" presName="Parent" presStyleLbl="alignNode1" presStyleIdx="0" presStyleCnt="2">
        <dgm:presLayoutVars>
          <dgm:chMax val="3"/>
          <dgm:chPref val="3"/>
          <dgm:bulletEnabled val="1"/>
        </dgm:presLayoutVars>
      </dgm:prSet>
      <dgm:spPr/>
    </dgm:pt>
    <dgm:pt modelId="{3C28EFC3-7348-4F3E-A1CA-C3836AFEED96}" type="pres">
      <dgm:prSet presAssocID="{7CA698F9-DE1B-DE47-B727-593B483933C9}" presName="Accent" presStyleLbl="parChTrans1D1" presStyleIdx="0" presStyleCnt="2"/>
      <dgm:spPr/>
    </dgm:pt>
    <dgm:pt modelId="{7AAEF556-88B3-4351-BCAC-DB7F2ABAF258}" type="pres">
      <dgm:prSet presAssocID="{ACFB91CF-18DF-CE4D-A825-1B2344312730}" presName="sibTrans" presStyleCnt="0"/>
      <dgm:spPr/>
    </dgm:pt>
    <dgm:pt modelId="{C4A11E0B-CDE3-4C7F-961B-08E12B629CB2}" type="pres">
      <dgm:prSet presAssocID="{A34D1064-FAF3-A546-9322-BAE8885CD3CA}" presName="composite" presStyleCnt="0"/>
      <dgm:spPr/>
    </dgm:pt>
    <dgm:pt modelId="{4A1C557E-F76E-4AC5-8C95-A1CD5A388648}" type="pres">
      <dgm:prSet presAssocID="{A34D1064-FAF3-A546-9322-BAE8885CD3CA}" presName="FirstChild" presStyleLbl="revTx" presStyleIdx="1" presStyleCnt="2" custScaleX="97759">
        <dgm:presLayoutVars>
          <dgm:chMax val="0"/>
          <dgm:chPref val="0"/>
          <dgm:bulletEnabled val="1"/>
        </dgm:presLayoutVars>
      </dgm:prSet>
      <dgm:spPr/>
    </dgm:pt>
    <dgm:pt modelId="{9674FA1B-2844-4EA2-809E-6B7701AA51AB}" type="pres">
      <dgm:prSet presAssocID="{A34D1064-FAF3-A546-9322-BAE8885CD3CA}" presName="Parent" presStyleLbl="alignNode1" presStyleIdx="1" presStyleCnt="2">
        <dgm:presLayoutVars>
          <dgm:chMax val="3"/>
          <dgm:chPref val="3"/>
          <dgm:bulletEnabled val="1"/>
        </dgm:presLayoutVars>
      </dgm:prSet>
      <dgm:spPr/>
    </dgm:pt>
    <dgm:pt modelId="{0DDB525A-4147-448E-BDDB-71F42DF84E94}" type="pres">
      <dgm:prSet presAssocID="{A34D1064-FAF3-A546-9322-BAE8885CD3CA}" presName="Accent" presStyleLbl="parChTrans1D1" presStyleIdx="1" presStyleCnt="2"/>
      <dgm:spPr/>
    </dgm:pt>
  </dgm:ptLst>
  <dgm:cxnLst>
    <dgm:cxn modelId="{A560A026-A0A9-4BAA-85BA-431C3CC4DAD0}" srcId="{A34D1064-FAF3-A546-9322-BAE8885CD3CA}" destId="{FCFCE29A-93B7-4E94-9BC5-8CC93C606E16}" srcOrd="0" destOrd="0" parTransId="{677F5C36-4E88-44EB-8B52-0B51039CFF44}" sibTransId="{2B22C90D-F75A-4B84-8AA1-AD9860675814}"/>
    <dgm:cxn modelId="{E8459B41-62B6-7440-85F6-AAFB4C0D5A28}" srcId="{F4DF9EA0-827D-1447-A7DB-6437D602AC32}" destId="{A34D1064-FAF3-A546-9322-BAE8885CD3CA}" srcOrd="1" destOrd="0" parTransId="{479B5AE5-F7DC-B84E-878D-54D86C48E323}" sibTransId="{D7357F34-0D88-324E-BD63-1F25F973757A}"/>
    <dgm:cxn modelId="{B7AA0247-44DD-4998-BCA1-40C041066422}" type="presOf" srcId="{A34D1064-FAF3-A546-9322-BAE8885CD3CA}" destId="{9674FA1B-2844-4EA2-809E-6B7701AA51AB}" srcOrd="0" destOrd="0" presId="urn:microsoft.com/office/officeart/2011/layout/TabList"/>
    <dgm:cxn modelId="{BA39BC71-C910-4A99-8F9D-C9E7897FA1A7}" type="presOf" srcId="{FCFCE29A-93B7-4E94-9BC5-8CC93C606E16}" destId="{4A1C557E-F76E-4AC5-8C95-A1CD5A388648}" srcOrd="0" destOrd="0" presId="urn:microsoft.com/office/officeart/2011/layout/TabList"/>
    <dgm:cxn modelId="{ACD2687D-B051-43F3-9542-6BD61F501DCF}" type="presOf" srcId="{7CA698F9-DE1B-DE47-B727-593B483933C9}" destId="{68644EED-CDA1-4525-9B35-7BADE147DBFA}" srcOrd="0" destOrd="0" presId="urn:microsoft.com/office/officeart/2011/layout/TabList"/>
    <dgm:cxn modelId="{C6B484E4-BC13-47AC-9412-089441F9B5AA}" srcId="{7CA698F9-DE1B-DE47-B727-593B483933C9}" destId="{76736941-FFFE-40A8-9725-40AEE35EE316}" srcOrd="0" destOrd="0" parTransId="{B738967A-874C-4416-A99B-C4D75AC2B06C}" sibTransId="{611D8622-8499-437E-A734-3F8027204B25}"/>
    <dgm:cxn modelId="{3527B8F1-0175-43A2-9CEA-3D49E6655B08}" type="presOf" srcId="{76736941-FFFE-40A8-9725-40AEE35EE316}" destId="{94AE1593-6665-46CB-88FC-01447D63FF9A}" srcOrd="0" destOrd="0" presId="urn:microsoft.com/office/officeart/2011/layout/TabList"/>
    <dgm:cxn modelId="{639965F8-4C77-4E40-BDD5-C4F4E4F0CD45}" srcId="{F4DF9EA0-827D-1447-A7DB-6437D602AC32}" destId="{7CA698F9-DE1B-DE47-B727-593B483933C9}" srcOrd="0" destOrd="0" parTransId="{268346F7-5FBC-824B-88EE-746EACDD555F}" sibTransId="{ACFB91CF-18DF-CE4D-A825-1B2344312730}"/>
    <dgm:cxn modelId="{3BD23FFD-85CF-4096-A63B-8C44D3115BFA}" type="presOf" srcId="{F4DF9EA0-827D-1447-A7DB-6437D602AC32}" destId="{F5BEFEB4-F17F-4F73-A089-B0B8F43E39A5}" srcOrd="0" destOrd="0" presId="urn:microsoft.com/office/officeart/2011/layout/TabList"/>
    <dgm:cxn modelId="{F359727B-6C81-46F5-A9E0-6240AB44D302}" type="presParOf" srcId="{F5BEFEB4-F17F-4F73-A089-B0B8F43E39A5}" destId="{9B3FBB60-C970-44A3-A0D7-46F336B52BC5}" srcOrd="0" destOrd="0" presId="urn:microsoft.com/office/officeart/2011/layout/TabList"/>
    <dgm:cxn modelId="{F6DAC85E-722D-4F56-A67C-A0AC8E201EA5}" type="presParOf" srcId="{9B3FBB60-C970-44A3-A0D7-46F336B52BC5}" destId="{94AE1593-6665-46CB-88FC-01447D63FF9A}" srcOrd="0" destOrd="0" presId="urn:microsoft.com/office/officeart/2011/layout/TabList"/>
    <dgm:cxn modelId="{A55DBDDE-8A2B-47F9-B297-2FD92F390951}" type="presParOf" srcId="{9B3FBB60-C970-44A3-A0D7-46F336B52BC5}" destId="{68644EED-CDA1-4525-9B35-7BADE147DBFA}" srcOrd="1" destOrd="0" presId="urn:microsoft.com/office/officeart/2011/layout/TabList"/>
    <dgm:cxn modelId="{551D144E-B8AC-46B6-8341-66B3E3AB841A}" type="presParOf" srcId="{9B3FBB60-C970-44A3-A0D7-46F336B52BC5}" destId="{3C28EFC3-7348-4F3E-A1CA-C3836AFEED96}" srcOrd="2" destOrd="0" presId="urn:microsoft.com/office/officeart/2011/layout/TabList"/>
    <dgm:cxn modelId="{A15655A6-93E9-4EBF-ACBE-45BCD0AF37C2}" type="presParOf" srcId="{F5BEFEB4-F17F-4F73-A089-B0B8F43E39A5}" destId="{7AAEF556-88B3-4351-BCAC-DB7F2ABAF258}" srcOrd="1" destOrd="0" presId="urn:microsoft.com/office/officeart/2011/layout/TabList"/>
    <dgm:cxn modelId="{22813750-F8AC-4479-B5D4-4D2C654A3C6A}" type="presParOf" srcId="{F5BEFEB4-F17F-4F73-A089-B0B8F43E39A5}" destId="{C4A11E0B-CDE3-4C7F-961B-08E12B629CB2}" srcOrd="2" destOrd="0" presId="urn:microsoft.com/office/officeart/2011/layout/TabList"/>
    <dgm:cxn modelId="{46588248-33BE-48D5-9D61-0AF7773D0688}" type="presParOf" srcId="{C4A11E0B-CDE3-4C7F-961B-08E12B629CB2}" destId="{4A1C557E-F76E-4AC5-8C95-A1CD5A388648}" srcOrd="0" destOrd="0" presId="urn:microsoft.com/office/officeart/2011/layout/TabList"/>
    <dgm:cxn modelId="{9880A199-06C5-4513-96DB-25C3BC1145F1}" type="presParOf" srcId="{C4A11E0B-CDE3-4C7F-961B-08E12B629CB2}" destId="{9674FA1B-2844-4EA2-809E-6B7701AA51AB}" srcOrd="1" destOrd="0" presId="urn:microsoft.com/office/officeart/2011/layout/TabList"/>
    <dgm:cxn modelId="{5BEEF44D-104D-496D-AA2D-04C3A68FA6AD}" type="presParOf" srcId="{C4A11E0B-CDE3-4C7F-961B-08E12B629CB2}" destId="{0DDB525A-4147-448E-BDDB-71F42DF84E94}" srcOrd="2" destOrd="0" presId="urn:microsoft.com/office/officeart/2011/layout/Tab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5C77D794-79D7-497F-89B4-7A1025806014}">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control their own choices and decisions. </a:t>
          </a:r>
        </a:p>
      </dgm:t>
    </dgm:pt>
    <dgm:pt modelId="{43C27928-E2E9-4F79-8957-714FD3FC4DF2}" type="parTrans" cxnId="{8029B219-9B81-4164-A23F-170F5363A93C}">
      <dgm:prSet/>
      <dgm:spPr/>
      <dgm:t>
        <a:bodyPr/>
        <a:lstStyle/>
        <a:p>
          <a:pPr>
            <a:lnSpc>
              <a:spcPct val="114000"/>
            </a:lnSpc>
            <a:spcBef>
              <a:spcPts val="600"/>
            </a:spcBef>
            <a:spcAft>
              <a:spcPts val="600"/>
            </a:spcAft>
          </a:pPr>
          <a:endParaRPr lang="en-AU" sz="2000"/>
        </a:p>
      </dgm:t>
    </dgm:pt>
    <dgm:pt modelId="{DD909FF2-7D74-4944-8210-3B9248EBA770}" type="sibTrans" cxnId="{8029B219-9B81-4164-A23F-170F5363A93C}">
      <dgm:prSet/>
      <dgm:spPr/>
      <dgm:t>
        <a:bodyPr/>
        <a:lstStyle/>
        <a:p>
          <a:pPr>
            <a:lnSpc>
              <a:spcPct val="114000"/>
            </a:lnSpc>
            <a:spcBef>
              <a:spcPts val="600"/>
            </a:spcBef>
            <a:spcAft>
              <a:spcPts val="600"/>
            </a:spcAft>
          </a:pPr>
          <a:endParaRPr lang="en-AU" sz="2000"/>
        </a:p>
      </dgm:t>
    </dgm:pt>
    <dgm:pt modelId="{1DBD67B5-A048-490D-9C97-F065390CAD95}">
      <dgm:prSet phldrT="[Text]" custT="1"/>
      <dgm:spPr>
        <a:solidFill>
          <a:srgbClr val="70AD47"/>
        </a:solidFill>
      </dgm:spPr>
      <dgm:t>
        <a:bodyPr/>
        <a:lstStyle/>
        <a:p>
          <a:pPr>
            <a:lnSpc>
              <a:spcPct val="114000"/>
            </a:lnSpc>
            <a:spcBef>
              <a:spcPts val="600"/>
            </a:spcBef>
            <a:spcAft>
              <a:spcPts val="600"/>
            </a:spcAft>
          </a:pPr>
          <a:r>
            <a:rPr lang="en-AU" sz="2000" b="1" dirty="0"/>
            <a:t>Autonomy</a:t>
          </a:r>
          <a:endParaRPr lang="en-AU" sz="2000" dirty="0"/>
        </a:p>
      </dgm:t>
    </dgm:pt>
    <dgm:pt modelId="{C8B9B94E-237F-421D-8283-56A39323CC35}" type="sibTrans" cxnId="{873FF289-BE09-45F4-BB6F-15BE1EA316A1}">
      <dgm:prSet/>
      <dgm:spPr/>
      <dgm:t>
        <a:bodyPr/>
        <a:lstStyle/>
        <a:p>
          <a:pPr>
            <a:lnSpc>
              <a:spcPct val="114000"/>
            </a:lnSpc>
            <a:spcBef>
              <a:spcPts val="600"/>
            </a:spcBef>
            <a:spcAft>
              <a:spcPts val="600"/>
            </a:spcAft>
          </a:pPr>
          <a:endParaRPr lang="en-AU" sz="2000"/>
        </a:p>
      </dgm:t>
    </dgm:pt>
    <dgm:pt modelId="{FC4EBE0E-F4A1-465C-AA6C-53D236D7F0AA}" type="parTrans" cxnId="{873FF289-BE09-45F4-BB6F-15BE1EA316A1}">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pt>
    <dgm:pt modelId="{36591CD6-1F3F-448E-8905-DC5B36AFF52C}" type="pres">
      <dgm:prSet presAssocID="{1DBD67B5-A048-490D-9C97-F065390CAD95}" presName="parentLin" presStyleCnt="0"/>
      <dgm:spPr/>
    </dgm:pt>
    <dgm:pt modelId="{B912450D-8FF1-468E-9161-1619A44C9043}" type="pres">
      <dgm:prSet presAssocID="{1DBD67B5-A048-490D-9C97-F065390CAD95}" presName="parentLeftMargin" presStyleLbl="node1" presStyleIdx="0" presStyleCnt="1"/>
      <dgm:spPr/>
    </dgm:pt>
    <dgm:pt modelId="{348C7EDF-4E1B-4B21-A813-A4FDCC24A7A5}" type="pres">
      <dgm:prSet presAssocID="{1DBD67B5-A048-490D-9C97-F065390CAD95}" presName="parentText" presStyleLbl="node1" presStyleIdx="0" presStyleCnt="1" custScaleX="107189" custLinFactNeighborY="-3460">
        <dgm:presLayoutVars>
          <dgm:chMax val="0"/>
          <dgm:bulletEnabled val="1"/>
        </dgm:presLayoutVars>
      </dgm:prSet>
      <dgm:spPr/>
    </dgm:pt>
    <dgm:pt modelId="{582641F5-8633-4ABB-AF09-5AB44A2B353A}" type="pres">
      <dgm:prSet presAssocID="{1DBD67B5-A048-490D-9C97-F065390CAD95}" presName="negativeSpace" presStyleCnt="0"/>
      <dgm:spPr/>
    </dgm:pt>
    <dgm:pt modelId="{77EF4AE0-6011-4521-B1AB-E09016C87BFA}" type="pres">
      <dgm:prSet presAssocID="{1DBD67B5-A048-490D-9C97-F065390CAD95}" presName="childText" presStyleLbl="conFgAcc1" presStyleIdx="0" presStyleCnt="1">
        <dgm:presLayoutVars>
          <dgm:bulletEnabled val="1"/>
        </dgm:presLayoutVars>
      </dgm:prSet>
      <dgm:spPr/>
    </dgm:pt>
  </dgm:ptLst>
  <dgm:cxnLst>
    <dgm:cxn modelId="{8029B219-9B81-4164-A23F-170F5363A93C}" srcId="{1DBD67B5-A048-490D-9C97-F065390CAD95}" destId="{5C77D794-79D7-497F-89B4-7A1025806014}" srcOrd="0" destOrd="0" parTransId="{43C27928-E2E9-4F79-8957-714FD3FC4DF2}" sibTransId="{DD909FF2-7D74-4944-8210-3B9248EBA770}"/>
    <dgm:cxn modelId="{4BA71C21-5C27-4678-B575-7FC8B2CD6FB3}" type="presOf" srcId="{C4F507C6-17FF-4837-9F66-9C41965A13F5}" destId="{044C54C7-5F27-4671-B07C-75F36EFBD7A6}" srcOrd="0" destOrd="0" presId="urn:microsoft.com/office/officeart/2005/8/layout/list1"/>
    <dgm:cxn modelId="{6A019D2E-505C-48E1-A8E9-740320C39603}" type="presOf" srcId="{5C77D794-79D7-497F-89B4-7A1025806014}" destId="{77EF4AE0-6011-4521-B1AB-E09016C87BFA}" srcOrd="0" destOrd="0" presId="urn:microsoft.com/office/officeart/2005/8/layout/list1"/>
    <dgm:cxn modelId="{CD8D6531-22B9-49A6-ABE1-EFC01777CDEB}" type="presOf" srcId="{1DBD67B5-A048-490D-9C97-F065390CAD95}" destId="{348C7EDF-4E1B-4B21-A813-A4FDCC24A7A5}" srcOrd="1" destOrd="0" presId="urn:microsoft.com/office/officeart/2005/8/layout/list1"/>
    <dgm:cxn modelId="{BDED687C-D326-4225-9B43-B884CF6D347D}" type="presOf" srcId="{1DBD67B5-A048-490D-9C97-F065390CAD95}" destId="{B912450D-8FF1-468E-9161-1619A44C9043}" srcOrd="0" destOrd="0" presId="urn:microsoft.com/office/officeart/2005/8/layout/list1"/>
    <dgm:cxn modelId="{873FF289-BE09-45F4-BB6F-15BE1EA316A1}" srcId="{C4F507C6-17FF-4837-9F66-9C41965A13F5}" destId="{1DBD67B5-A048-490D-9C97-F065390CAD95}" srcOrd="0" destOrd="0" parTransId="{FC4EBE0E-F4A1-465C-AA6C-53D236D7F0AA}" sibTransId="{C8B9B94E-237F-421D-8283-56A39323CC35}"/>
    <dgm:cxn modelId="{C1EE157F-0051-4419-9552-47B9CC0D15FC}" type="presParOf" srcId="{044C54C7-5F27-4671-B07C-75F36EFBD7A6}" destId="{36591CD6-1F3F-448E-8905-DC5B36AFF52C}" srcOrd="0" destOrd="0" presId="urn:microsoft.com/office/officeart/2005/8/layout/list1"/>
    <dgm:cxn modelId="{81032CFD-F246-4852-9475-2121BCBB3B43}" type="presParOf" srcId="{36591CD6-1F3F-448E-8905-DC5B36AFF52C}" destId="{B912450D-8FF1-468E-9161-1619A44C9043}" srcOrd="0" destOrd="0" presId="urn:microsoft.com/office/officeart/2005/8/layout/list1"/>
    <dgm:cxn modelId="{6A7C0861-8032-460D-A6CE-F8BBFBF0AC7E}" type="presParOf" srcId="{36591CD6-1F3F-448E-8905-DC5B36AFF52C}" destId="{348C7EDF-4E1B-4B21-A813-A4FDCC24A7A5}" srcOrd="1" destOrd="0" presId="urn:microsoft.com/office/officeart/2005/8/layout/list1"/>
    <dgm:cxn modelId="{00FFAF0E-19D7-42FF-8CEB-B9C7695177ED}" type="presParOf" srcId="{044C54C7-5F27-4671-B07C-75F36EFBD7A6}" destId="{582641F5-8633-4ABB-AF09-5AB44A2B353A}" srcOrd="1" destOrd="0" presId="urn:microsoft.com/office/officeart/2005/8/layout/list1"/>
    <dgm:cxn modelId="{318602D4-569E-4885-A705-B0AED2AEDDC3}" type="presParOf" srcId="{044C54C7-5F27-4671-B07C-75F36EFBD7A6}" destId="{77EF4AE0-6011-4521-B1AB-E09016C87BFA}" srcOrd="2"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A9CA92-376B-0E42-80D6-1F42CDB13490}"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DAA1CE88-3DBB-AA4D-AE14-A9085F152CCA}">
      <dgm:prSet phldrT="[Text]" custT="1"/>
      <dgm:spPr>
        <a:solidFill>
          <a:srgbClr val="458DCF"/>
        </a:solidFill>
      </dgm:spPr>
      <dgm:t>
        <a:bodyPr/>
        <a:lstStyle/>
        <a:p>
          <a:pPr>
            <a:lnSpc>
              <a:spcPct val="114000"/>
            </a:lnSpc>
            <a:spcBef>
              <a:spcPts val="600"/>
            </a:spcBef>
            <a:spcAft>
              <a:spcPts val="600"/>
            </a:spcAft>
          </a:pPr>
          <a:r>
            <a:rPr lang="en-US" sz="2000" b="0" dirty="0"/>
            <a:t>Legislated and statutory standards</a:t>
          </a:r>
        </a:p>
      </dgm:t>
    </dgm:pt>
    <dgm:pt modelId="{480DCDA6-177E-C247-A2CA-7E5DB92E26F3}" type="parTrans" cxnId="{A6A6D5E5-7008-5748-9B79-DCAB9AF80410}">
      <dgm:prSet/>
      <dgm:spPr/>
      <dgm:t>
        <a:bodyPr/>
        <a:lstStyle/>
        <a:p>
          <a:pPr>
            <a:lnSpc>
              <a:spcPct val="114000"/>
            </a:lnSpc>
            <a:spcBef>
              <a:spcPts val="600"/>
            </a:spcBef>
            <a:spcAft>
              <a:spcPts val="600"/>
            </a:spcAft>
          </a:pPr>
          <a:endParaRPr lang="en-US" sz="2000" b="0"/>
        </a:p>
      </dgm:t>
    </dgm:pt>
    <dgm:pt modelId="{4396AB00-C7BA-D44E-8E08-AA787E14E51E}" type="sibTrans" cxnId="{A6A6D5E5-7008-5748-9B79-DCAB9AF80410}">
      <dgm:prSet/>
      <dgm:spPr/>
      <dgm:t>
        <a:bodyPr/>
        <a:lstStyle/>
        <a:p>
          <a:pPr>
            <a:lnSpc>
              <a:spcPct val="114000"/>
            </a:lnSpc>
            <a:spcBef>
              <a:spcPts val="600"/>
            </a:spcBef>
            <a:spcAft>
              <a:spcPts val="600"/>
            </a:spcAft>
          </a:pPr>
          <a:endParaRPr lang="en-US" sz="2000" b="0"/>
        </a:p>
      </dgm:t>
    </dgm:pt>
    <dgm:pt modelId="{8C378AB6-C0A1-EE4E-BD1B-9AB91F366D45}">
      <dgm:prSet phldrT="[Text]" custT="1"/>
      <dgm:spPr>
        <a:solidFill>
          <a:srgbClr val="3CBE99"/>
        </a:solidFill>
      </dgm:spPr>
      <dgm:t>
        <a:bodyPr/>
        <a:lstStyle/>
        <a:p>
          <a:pPr>
            <a:lnSpc>
              <a:spcPct val="114000"/>
            </a:lnSpc>
            <a:spcBef>
              <a:spcPts val="600"/>
            </a:spcBef>
            <a:spcAft>
              <a:spcPts val="600"/>
            </a:spcAft>
            <a:buFont typeface="Wingdings" pitchFamily="2" charset="2"/>
            <a:buChar char=""/>
          </a:pPr>
          <a:r>
            <a:rPr lang="en-PH" sz="2000" b="0" dirty="0"/>
            <a:t>Professional standards</a:t>
          </a:r>
          <a:endParaRPr lang="en-US" sz="2000" b="0" dirty="0"/>
        </a:p>
      </dgm:t>
    </dgm:pt>
    <dgm:pt modelId="{A9244BD6-4E4B-9D4B-B0D9-7392CEC7A6B3}" type="parTrans" cxnId="{05393D63-DB83-6F4B-8EBD-5797C982031F}">
      <dgm:prSet/>
      <dgm:spPr/>
      <dgm:t>
        <a:bodyPr/>
        <a:lstStyle/>
        <a:p>
          <a:pPr>
            <a:lnSpc>
              <a:spcPct val="114000"/>
            </a:lnSpc>
            <a:spcBef>
              <a:spcPts val="600"/>
            </a:spcBef>
            <a:spcAft>
              <a:spcPts val="600"/>
            </a:spcAft>
          </a:pPr>
          <a:endParaRPr lang="en-US" sz="2000" b="0"/>
        </a:p>
      </dgm:t>
    </dgm:pt>
    <dgm:pt modelId="{CA70C171-3C03-574E-9148-7A27B4F93FB1}" type="sibTrans" cxnId="{05393D63-DB83-6F4B-8EBD-5797C982031F}">
      <dgm:prSet/>
      <dgm:spPr/>
      <dgm:t>
        <a:bodyPr/>
        <a:lstStyle/>
        <a:p>
          <a:pPr>
            <a:lnSpc>
              <a:spcPct val="114000"/>
            </a:lnSpc>
            <a:spcBef>
              <a:spcPts val="600"/>
            </a:spcBef>
            <a:spcAft>
              <a:spcPts val="600"/>
            </a:spcAft>
          </a:pPr>
          <a:endParaRPr lang="en-US" sz="2000" b="0"/>
        </a:p>
      </dgm:t>
    </dgm:pt>
    <dgm:pt modelId="{47693868-3739-9C46-97EF-E2718AACFEEA}">
      <dgm:prSet phldrT="[Text]" custT="1"/>
      <dgm:spPr/>
      <dgm:t>
        <a:bodyPr/>
        <a:lstStyle/>
        <a:p>
          <a:pPr>
            <a:lnSpc>
              <a:spcPct val="114000"/>
            </a:lnSpc>
            <a:spcBef>
              <a:spcPts val="600"/>
            </a:spcBef>
            <a:spcAft>
              <a:spcPts val="600"/>
            </a:spcAft>
            <a:buFont typeface="Wingdings" pitchFamily="2" charset="2"/>
            <a:buChar char=""/>
          </a:pPr>
          <a:r>
            <a:rPr lang="en-PH" sz="2000" b="0" dirty="0"/>
            <a:t>Ethical standards </a:t>
          </a:r>
        </a:p>
      </dgm:t>
    </dgm:pt>
    <dgm:pt modelId="{F6538FB6-7F2D-3740-B7E2-F0EACDFA69D5}" type="parTrans" cxnId="{81D0592B-FFCC-2F40-9B80-50E790660209}">
      <dgm:prSet/>
      <dgm:spPr/>
      <dgm:t>
        <a:bodyPr/>
        <a:lstStyle/>
        <a:p>
          <a:pPr>
            <a:lnSpc>
              <a:spcPct val="114000"/>
            </a:lnSpc>
            <a:spcBef>
              <a:spcPts val="600"/>
            </a:spcBef>
            <a:spcAft>
              <a:spcPts val="600"/>
            </a:spcAft>
          </a:pPr>
          <a:endParaRPr lang="en-US" sz="2000" b="0"/>
        </a:p>
      </dgm:t>
    </dgm:pt>
    <dgm:pt modelId="{DE40A4C7-382F-7542-933A-31A7C50AF51C}" type="sibTrans" cxnId="{81D0592B-FFCC-2F40-9B80-50E790660209}">
      <dgm:prSet/>
      <dgm:spPr/>
      <dgm:t>
        <a:bodyPr/>
        <a:lstStyle/>
        <a:p>
          <a:pPr>
            <a:lnSpc>
              <a:spcPct val="114000"/>
            </a:lnSpc>
            <a:spcBef>
              <a:spcPts val="600"/>
            </a:spcBef>
            <a:spcAft>
              <a:spcPts val="600"/>
            </a:spcAft>
          </a:pPr>
          <a:endParaRPr lang="en-US" sz="2000" b="0"/>
        </a:p>
      </dgm:t>
    </dgm:pt>
    <dgm:pt modelId="{E958602D-E1A1-FB4B-B9E9-5E315B802C71}" type="pres">
      <dgm:prSet presAssocID="{03A9CA92-376B-0E42-80D6-1F42CDB13490}" presName="diagram" presStyleCnt="0">
        <dgm:presLayoutVars>
          <dgm:dir/>
          <dgm:resizeHandles val="exact"/>
        </dgm:presLayoutVars>
      </dgm:prSet>
      <dgm:spPr/>
    </dgm:pt>
    <dgm:pt modelId="{86BBBC11-A374-564D-903C-A686F7AA0C7A}" type="pres">
      <dgm:prSet presAssocID="{DAA1CE88-3DBB-AA4D-AE14-A9085F152CCA}" presName="node" presStyleLbl="node1" presStyleIdx="0" presStyleCnt="3" custScaleX="91718" custScaleY="87981">
        <dgm:presLayoutVars>
          <dgm:bulletEnabled val="1"/>
        </dgm:presLayoutVars>
      </dgm:prSet>
      <dgm:spPr/>
    </dgm:pt>
    <dgm:pt modelId="{EC8881C6-934E-2C42-9CA4-3658134182DF}" type="pres">
      <dgm:prSet presAssocID="{4396AB00-C7BA-D44E-8E08-AA787E14E51E}" presName="sibTrans" presStyleCnt="0"/>
      <dgm:spPr/>
    </dgm:pt>
    <dgm:pt modelId="{B2F0989E-9003-0F49-8741-D96354292F40}" type="pres">
      <dgm:prSet presAssocID="{8C378AB6-C0A1-EE4E-BD1B-9AB91F366D45}" presName="node" presStyleLbl="node1" presStyleIdx="1" presStyleCnt="3" custScaleX="91718" custScaleY="87981">
        <dgm:presLayoutVars>
          <dgm:bulletEnabled val="1"/>
        </dgm:presLayoutVars>
      </dgm:prSet>
      <dgm:spPr/>
    </dgm:pt>
    <dgm:pt modelId="{65E15E5D-0A9E-F24F-BAC7-A822CFD6419E}" type="pres">
      <dgm:prSet presAssocID="{CA70C171-3C03-574E-9148-7A27B4F93FB1}" presName="sibTrans" presStyleCnt="0"/>
      <dgm:spPr/>
    </dgm:pt>
    <dgm:pt modelId="{E75C45AA-528D-B14D-BA7D-8FCE45EB9729}" type="pres">
      <dgm:prSet presAssocID="{47693868-3739-9C46-97EF-E2718AACFEEA}" presName="node" presStyleLbl="node1" presStyleIdx="2" presStyleCnt="3" custScaleX="91718" custScaleY="87981">
        <dgm:presLayoutVars>
          <dgm:bulletEnabled val="1"/>
        </dgm:presLayoutVars>
      </dgm:prSet>
      <dgm:spPr/>
    </dgm:pt>
  </dgm:ptLst>
  <dgm:cxnLst>
    <dgm:cxn modelId="{8FA97D17-5978-9047-942A-EA6E84579FB2}" type="presOf" srcId="{DAA1CE88-3DBB-AA4D-AE14-A9085F152CCA}" destId="{86BBBC11-A374-564D-903C-A686F7AA0C7A}" srcOrd="0" destOrd="0" presId="urn:microsoft.com/office/officeart/2005/8/layout/default"/>
    <dgm:cxn modelId="{81D0592B-FFCC-2F40-9B80-50E790660209}" srcId="{03A9CA92-376B-0E42-80D6-1F42CDB13490}" destId="{47693868-3739-9C46-97EF-E2718AACFEEA}" srcOrd="2" destOrd="0" parTransId="{F6538FB6-7F2D-3740-B7E2-F0EACDFA69D5}" sibTransId="{DE40A4C7-382F-7542-933A-31A7C50AF51C}"/>
    <dgm:cxn modelId="{05393D63-DB83-6F4B-8EBD-5797C982031F}" srcId="{03A9CA92-376B-0E42-80D6-1F42CDB13490}" destId="{8C378AB6-C0A1-EE4E-BD1B-9AB91F366D45}" srcOrd="1" destOrd="0" parTransId="{A9244BD6-4E4B-9D4B-B0D9-7392CEC7A6B3}" sibTransId="{CA70C171-3C03-574E-9148-7A27B4F93FB1}"/>
    <dgm:cxn modelId="{EC3BC466-AE44-6E4D-A502-CEBFF64BF498}" type="presOf" srcId="{03A9CA92-376B-0E42-80D6-1F42CDB13490}" destId="{E958602D-E1A1-FB4B-B9E9-5E315B802C71}" srcOrd="0" destOrd="0" presId="urn:microsoft.com/office/officeart/2005/8/layout/default"/>
    <dgm:cxn modelId="{9A71E6CD-A96D-FF41-9BB2-97803A6DAF9E}" type="presOf" srcId="{8C378AB6-C0A1-EE4E-BD1B-9AB91F366D45}" destId="{B2F0989E-9003-0F49-8741-D96354292F40}" srcOrd="0" destOrd="0" presId="urn:microsoft.com/office/officeart/2005/8/layout/default"/>
    <dgm:cxn modelId="{A6A6D5E5-7008-5748-9B79-DCAB9AF80410}" srcId="{03A9CA92-376B-0E42-80D6-1F42CDB13490}" destId="{DAA1CE88-3DBB-AA4D-AE14-A9085F152CCA}" srcOrd="0" destOrd="0" parTransId="{480DCDA6-177E-C247-A2CA-7E5DB92E26F3}" sibTransId="{4396AB00-C7BA-D44E-8E08-AA787E14E51E}"/>
    <dgm:cxn modelId="{DB9454FC-F31B-F44E-909B-0C1FB7872CF8}" type="presOf" srcId="{47693868-3739-9C46-97EF-E2718AACFEEA}" destId="{E75C45AA-528D-B14D-BA7D-8FCE45EB9729}" srcOrd="0" destOrd="0" presId="urn:microsoft.com/office/officeart/2005/8/layout/default"/>
    <dgm:cxn modelId="{84A95798-D410-6C41-8DE7-1001EEDA4A90}" type="presParOf" srcId="{E958602D-E1A1-FB4B-B9E9-5E315B802C71}" destId="{86BBBC11-A374-564D-903C-A686F7AA0C7A}" srcOrd="0" destOrd="0" presId="urn:microsoft.com/office/officeart/2005/8/layout/default"/>
    <dgm:cxn modelId="{008355A7-9B83-B547-9A30-B708EB62AB99}" type="presParOf" srcId="{E958602D-E1A1-FB4B-B9E9-5E315B802C71}" destId="{EC8881C6-934E-2C42-9CA4-3658134182DF}" srcOrd="1" destOrd="0" presId="urn:microsoft.com/office/officeart/2005/8/layout/default"/>
    <dgm:cxn modelId="{8F511CDC-78F9-9446-8E62-82A14BB99CAB}" type="presParOf" srcId="{E958602D-E1A1-FB4B-B9E9-5E315B802C71}" destId="{B2F0989E-9003-0F49-8741-D96354292F40}" srcOrd="2" destOrd="0" presId="urn:microsoft.com/office/officeart/2005/8/layout/default"/>
    <dgm:cxn modelId="{75153512-5E5B-654D-9714-6BE170760FBC}" type="presParOf" srcId="{E958602D-E1A1-FB4B-B9E9-5E315B802C71}" destId="{65E15E5D-0A9E-F24F-BAC7-A822CFD6419E}" srcOrd="3" destOrd="0" presId="urn:microsoft.com/office/officeart/2005/8/layout/default"/>
    <dgm:cxn modelId="{AF781CBA-56B1-2A4D-8763-F92D2AE5EC3A}" type="presParOf" srcId="{E958602D-E1A1-FB4B-B9E9-5E315B802C71}" destId="{E75C45AA-528D-B14D-BA7D-8FCE45EB9729}"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EEB1CD-1B9E-4EE2-B886-D10931A4002E}"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5C92673A-4F69-439E-8C40-C3D40EF4BC80}">
      <dgm:prSet phldrT="[Text]" custT="1"/>
      <dgm:spPr>
        <a:solidFill>
          <a:srgbClr val="458DCF"/>
        </a:solidFill>
      </dgm:spPr>
      <dgm:t>
        <a:bodyPr/>
        <a:lstStyle/>
        <a:p>
          <a:pPr>
            <a:lnSpc>
              <a:spcPct val="114000"/>
            </a:lnSpc>
            <a:spcBef>
              <a:spcPts val="600"/>
            </a:spcBef>
            <a:spcAft>
              <a:spcPts val="600"/>
            </a:spcAft>
          </a:pPr>
          <a:r>
            <a:rPr lang="en-AU" sz="2000" b="0" dirty="0"/>
            <a:t>Consumer dignity and choice</a:t>
          </a:r>
        </a:p>
      </dgm:t>
    </dgm:pt>
    <dgm:pt modelId="{7A12E1CE-C037-4B2A-94BE-103CD9B31D03}" type="parTrans" cxnId="{64F2A262-F79A-4004-9D85-98B03F884777}">
      <dgm:prSet/>
      <dgm:spPr/>
      <dgm:t>
        <a:bodyPr/>
        <a:lstStyle/>
        <a:p>
          <a:pPr>
            <a:lnSpc>
              <a:spcPct val="114000"/>
            </a:lnSpc>
            <a:spcBef>
              <a:spcPts val="600"/>
            </a:spcBef>
            <a:spcAft>
              <a:spcPts val="600"/>
            </a:spcAft>
          </a:pPr>
          <a:endParaRPr lang="en-AU" sz="2000"/>
        </a:p>
      </dgm:t>
    </dgm:pt>
    <dgm:pt modelId="{5C3732AD-BFB9-4BB6-961C-0FE9F00C0C84}" type="sibTrans" cxnId="{64F2A262-F79A-4004-9D85-98B03F884777}">
      <dgm:prSet/>
      <dgm:spPr/>
      <dgm:t>
        <a:bodyPr/>
        <a:lstStyle/>
        <a:p>
          <a:pPr>
            <a:lnSpc>
              <a:spcPct val="114000"/>
            </a:lnSpc>
            <a:spcBef>
              <a:spcPts val="600"/>
            </a:spcBef>
            <a:spcAft>
              <a:spcPts val="600"/>
            </a:spcAft>
          </a:pPr>
          <a:endParaRPr lang="en-AU" sz="2000"/>
        </a:p>
      </dgm:t>
    </dgm:pt>
    <dgm:pt modelId="{4C7857FF-7FA0-44D0-8062-6328D92D21EC}">
      <dgm:prSet phldrT="[Text]" custT="1"/>
      <dgm:spPr>
        <a:solidFill>
          <a:srgbClr val="43A9CD"/>
        </a:solidFill>
      </dgm:spPr>
      <dgm:t>
        <a:bodyPr/>
        <a:lstStyle/>
        <a:p>
          <a:pPr>
            <a:lnSpc>
              <a:spcPct val="114000"/>
            </a:lnSpc>
            <a:spcBef>
              <a:spcPts val="600"/>
            </a:spcBef>
            <a:spcAft>
              <a:spcPts val="600"/>
            </a:spcAft>
          </a:pPr>
          <a:r>
            <a:rPr lang="en-AU" sz="2000" b="0" dirty="0"/>
            <a:t>Ongoing assessment and planning with consumers</a:t>
          </a:r>
        </a:p>
      </dgm:t>
    </dgm:pt>
    <dgm:pt modelId="{2EA25581-D53D-4B89-99B2-032EA62C2043}" type="parTrans" cxnId="{384D03D2-DA36-4297-BF30-EB28833C7850}">
      <dgm:prSet/>
      <dgm:spPr/>
      <dgm:t>
        <a:bodyPr/>
        <a:lstStyle/>
        <a:p>
          <a:pPr>
            <a:lnSpc>
              <a:spcPct val="114000"/>
            </a:lnSpc>
            <a:spcBef>
              <a:spcPts val="600"/>
            </a:spcBef>
            <a:spcAft>
              <a:spcPts val="600"/>
            </a:spcAft>
          </a:pPr>
          <a:endParaRPr lang="en-AU" sz="2000"/>
        </a:p>
      </dgm:t>
    </dgm:pt>
    <dgm:pt modelId="{B24F37FC-CF8D-49C1-9327-C1CF6E57C2C4}" type="sibTrans" cxnId="{384D03D2-DA36-4297-BF30-EB28833C7850}">
      <dgm:prSet/>
      <dgm:spPr/>
      <dgm:t>
        <a:bodyPr/>
        <a:lstStyle/>
        <a:p>
          <a:pPr>
            <a:lnSpc>
              <a:spcPct val="114000"/>
            </a:lnSpc>
            <a:spcBef>
              <a:spcPts val="600"/>
            </a:spcBef>
            <a:spcAft>
              <a:spcPts val="600"/>
            </a:spcAft>
          </a:pPr>
          <a:endParaRPr lang="en-AU" sz="2000"/>
        </a:p>
      </dgm:t>
    </dgm:pt>
    <dgm:pt modelId="{911AF6E3-C126-4DD8-B539-0E20EAD9218D}">
      <dgm:prSet phldrT="[Text]" custT="1"/>
      <dgm:spPr>
        <a:solidFill>
          <a:srgbClr val="42BDCA"/>
        </a:solidFill>
      </dgm:spPr>
      <dgm:t>
        <a:bodyPr/>
        <a:lstStyle/>
        <a:p>
          <a:pPr>
            <a:lnSpc>
              <a:spcPct val="114000"/>
            </a:lnSpc>
            <a:spcBef>
              <a:spcPts val="600"/>
            </a:spcBef>
            <a:spcAft>
              <a:spcPts val="600"/>
            </a:spcAft>
          </a:pPr>
          <a:r>
            <a:rPr lang="en-AU" sz="2000" b="0" dirty="0"/>
            <a:t>Personal care and clinical care</a:t>
          </a:r>
        </a:p>
      </dgm:t>
    </dgm:pt>
    <dgm:pt modelId="{C23BA815-14F0-4CEB-B58A-D863A0514D2B}" type="parTrans" cxnId="{E85397FB-EF09-496B-AB9A-40AE02CC45B7}">
      <dgm:prSet/>
      <dgm:spPr/>
      <dgm:t>
        <a:bodyPr/>
        <a:lstStyle/>
        <a:p>
          <a:pPr>
            <a:lnSpc>
              <a:spcPct val="114000"/>
            </a:lnSpc>
            <a:spcBef>
              <a:spcPts val="600"/>
            </a:spcBef>
            <a:spcAft>
              <a:spcPts val="600"/>
            </a:spcAft>
          </a:pPr>
          <a:endParaRPr lang="en-AU" sz="2000"/>
        </a:p>
      </dgm:t>
    </dgm:pt>
    <dgm:pt modelId="{F4E2029E-92BC-4A7B-B5D7-DAAA2920F4FF}" type="sibTrans" cxnId="{E85397FB-EF09-496B-AB9A-40AE02CC45B7}">
      <dgm:prSet/>
      <dgm:spPr/>
      <dgm:t>
        <a:bodyPr/>
        <a:lstStyle/>
        <a:p>
          <a:pPr>
            <a:lnSpc>
              <a:spcPct val="114000"/>
            </a:lnSpc>
            <a:spcBef>
              <a:spcPts val="600"/>
            </a:spcBef>
            <a:spcAft>
              <a:spcPts val="600"/>
            </a:spcAft>
          </a:pPr>
          <a:endParaRPr lang="en-AU" sz="2000"/>
        </a:p>
      </dgm:t>
    </dgm:pt>
    <dgm:pt modelId="{2B99654F-A2F3-4013-A5E8-1F813998D539}">
      <dgm:prSet phldrT="[Text]" custT="1"/>
      <dgm:spPr>
        <a:solidFill>
          <a:srgbClr val="3CBE99"/>
        </a:solidFill>
      </dgm:spPr>
      <dgm:t>
        <a:bodyPr/>
        <a:lstStyle/>
        <a:p>
          <a:pPr>
            <a:lnSpc>
              <a:spcPct val="114000"/>
            </a:lnSpc>
            <a:spcBef>
              <a:spcPts val="600"/>
            </a:spcBef>
            <a:spcAft>
              <a:spcPts val="600"/>
            </a:spcAft>
          </a:pPr>
          <a:r>
            <a:rPr lang="en-AU" sz="2000" b="0" dirty="0"/>
            <a:t>Services and supports for daily living</a:t>
          </a:r>
        </a:p>
      </dgm:t>
    </dgm:pt>
    <dgm:pt modelId="{C0A356A7-F62A-43B5-BBCB-B09E4D93F58D}" type="parTrans" cxnId="{80FF8312-F183-430B-A2E8-D01910ED3242}">
      <dgm:prSet/>
      <dgm:spPr/>
      <dgm:t>
        <a:bodyPr/>
        <a:lstStyle/>
        <a:p>
          <a:pPr>
            <a:lnSpc>
              <a:spcPct val="114000"/>
            </a:lnSpc>
            <a:spcBef>
              <a:spcPts val="600"/>
            </a:spcBef>
            <a:spcAft>
              <a:spcPts val="600"/>
            </a:spcAft>
          </a:pPr>
          <a:endParaRPr lang="en-AU" sz="2000"/>
        </a:p>
      </dgm:t>
    </dgm:pt>
    <dgm:pt modelId="{3AE93731-6A14-466A-B2D3-4F702204E29B}" type="sibTrans" cxnId="{80FF8312-F183-430B-A2E8-D01910ED3242}">
      <dgm:prSet/>
      <dgm:spPr/>
      <dgm:t>
        <a:bodyPr/>
        <a:lstStyle/>
        <a:p>
          <a:pPr>
            <a:lnSpc>
              <a:spcPct val="114000"/>
            </a:lnSpc>
            <a:spcBef>
              <a:spcPts val="600"/>
            </a:spcBef>
            <a:spcAft>
              <a:spcPts val="600"/>
            </a:spcAft>
          </a:pPr>
          <a:endParaRPr lang="en-AU" sz="2000"/>
        </a:p>
      </dgm:t>
    </dgm:pt>
    <dgm:pt modelId="{BBE98D27-2FAF-44F4-BF85-08C565960EAB}">
      <dgm:prSet phldrT="[Text]" custT="1"/>
      <dgm:spPr/>
      <dgm:t>
        <a:bodyPr/>
        <a:lstStyle/>
        <a:p>
          <a:pPr>
            <a:lnSpc>
              <a:spcPct val="114000"/>
            </a:lnSpc>
            <a:spcBef>
              <a:spcPts val="600"/>
            </a:spcBef>
            <a:spcAft>
              <a:spcPts val="600"/>
            </a:spcAft>
          </a:pPr>
          <a:r>
            <a:rPr lang="en-AU" sz="2000" b="0" dirty="0"/>
            <a:t>Organisation’s service environment</a:t>
          </a:r>
        </a:p>
      </dgm:t>
    </dgm:pt>
    <dgm:pt modelId="{517C0A61-2D70-4900-9383-E1B63671AD83}" type="parTrans" cxnId="{7DC90197-D047-41E7-91CB-D7448F411882}">
      <dgm:prSet/>
      <dgm:spPr/>
      <dgm:t>
        <a:bodyPr/>
        <a:lstStyle/>
        <a:p>
          <a:pPr>
            <a:lnSpc>
              <a:spcPct val="114000"/>
            </a:lnSpc>
            <a:spcBef>
              <a:spcPts val="600"/>
            </a:spcBef>
            <a:spcAft>
              <a:spcPts val="600"/>
            </a:spcAft>
          </a:pPr>
          <a:endParaRPr lang="en-AU" sz="2000"/>
        </a:p>
      </dgm:t>
    </dgm:pt>
    <dgm:pt modelId="{9B50FF57-33C1-4F47-9939-C767C68110DC}" type="sibTrans" cxnId="{7DC90197-D047-41E7-91CB-D7448F411882}">
      <dgm:prSet/>
      <dgm:spPr/>
      <dgm:t>
        <a:bodyPr/>
        <a:lstStyle/>
        <a:p>
          <a:pPr>
            <a:lnSpc>
              <a:spcPct val="114000"/>
            </a:lnSpc>
            <a:spcBef>
              <a:spcPts val="600"/>
            </a:spcBef>
            <a:spcAft>
              <a:spcPts val="600"/>
            </a:spcAft>
          </a:pPr>
          <a:endParaRPr lang="en-AU" sz="2000"/>
        </a:p>
      </dgm:t>
    </dgm:pt>
    <dgm:pt modelId="{46B10746-BEBC-426C-A0C9-869A9C966036}">
      <dgm:prSet phldrT="[Text]" custT="1"/>
      <dgm:spPr/>
      <dgm:t>
        <a:bodyPr/>
        <a:lstStyle/>
        <a:p>
          <a:pPr>
            <a:lnSpc>
              <a:spcPct val="114000"/>
            </a:lnSpc>
            <a:spcBef>
              <a:spcPts val="600"/>
            </a:spcBef>
            <a:spcAft>
              <a:spcPts val="600"/>
            </a:spcAft>
          </a:pPr>
          <a:r>
            <a:rPr lang="en-AU" sz="2000" b="0" dirty="0"/>
            <a:t>Feedback and complaints</a:t>
          </a:r>
        </a:p>
      </dgm:t>
    </dgm:pt>
    <dgm:pt modelId="{33E2C815-D7D1-445D-B6AB-FA609551E81D}" type="parTrans" cxnId="{2E8036F2-B9ED-447D-901E-2B73A3B5A90D}">
      <dgm:prSet/>
      <dgm:spPr/>
      <dgm:t>
        <a:bodyPr/>
        <a:lstStyle/>
        <a:p>
          <a:pPr>
            <a:lnSpc>
              <a:spcPct val="114000"/>
            </a:lnSpc>
            <a:spcBef>
              <a:spcPts val="600"/>
            </a:spcBef>
            <a:spcAft>
              <a:spcPts val="600"/>
            </a:spcAft>
          </a:pPr>
          <a:endParaRPr lang="en-AU" sz="2000"/>
        </a:p>
      </dgm:t>
    </dgm:pt>
    <dgm:pt modelId="{6C4C341E-AE92-489A-BD87-8EECED7004F3}" type="sibTrans" cxnId="{2E8036F2-B9ED-447D-901E-2B73A3B5A90D}">
      <dgm:prSet/>
      <dgm:spPr/>
      <dgm:t>
        <a:bodyPr/>
        <a:lstStyle/>
        <a:p>
          <a:pPr>
            <a:lnSpc>
              <a:spcPct val="114000"/>
            </a:lnSpc>
            <a:spcBef>
              <a:spcPts val="600"/>
            </a:spcBef>
            <a:spcAft>
              <a:spcPts val="600"/>
            </a:spcAft>
          </a:pPr>
          <a:endParaRPr lang="en-AU" sz="2000"/>
        </a:p>
      </dgm:t>
    </dgm:pt>
    <dgm:pt modelId="{47999A35-13C8-4DBE-AC6D-5F020D14904D}">
      <dgm:prSet phldrT="[Text]" custT="1"/>
      <dgm:spPr/>
      <dgm:t>
        <a:bodyPr/>
        <a:lstStyle/>
        <a:p>
          <a:pPr>
            <a:lnSpc>
              <a:spcPct val="114000"/>
            </a:lnSpc>
            <a:spcBef>
              <a:spcPts val="600"/>
            </a:spcBef>
            <a:spcAft>
              <a:spcPts val="600"/>
            </a:spcAft>
          </a:pPr>
          <a:r>
            <a:rPr lang="en-AU" sz="2000" b="0" dirty="0"/>
            <a:t>Human resources</a:t>
          </a:r>
        </a:p>
      </dgm:t>
    </dgm:pt>
    <dgm:pt modelId="{05A405BE-EB6C-4203-8890-2B1EF6477A75}" type="parTrans" cxnId="{BE4AA7F9-44D3-48D9-8706-886D92F67240}">
      <dgm:prSet/>
      <dgm:spPr/>
      <dgm:t>
        <a:bodyPr/>
        <a:lstStyle/>
        <a:p>
          <a:pPr>
            <a:lnSpc>
              <a:spcPct val="114000"/>
            </a:lnSpc>
            <a:spcBef>
              <a:spcPts val="600"/>
            </a:spcBef>
            <a:spcAft>
              <a:spcPts val="600"/>
            </a:spcAft>
          </a:pPr>
          <a:endParaRPr lang="en-AU" sz="2000"/>
        </a:p>
      </dgm:t>
    </dgm:pt>
    <dgm:pt modelId="{AD0FC860-BFD7-4692-905D-70111C665E86}" type="sibTrans" cxnId="{BE4AA7F9-44D3-48D9-8706-886D92F67240}">
      <dgm:prSet/>
      <dgm:spPr/>
      <dgm:t>
        <a:bodyPr/>
        <a:lstStyle/>
        <a:p>
          <a:pPr>
            <a:lnSpc>
              <a:spcPct val="114000"/>
            </a:lnSpc>
            <a:spcBef>
              <a:spcPts val="600"/>
            </a:spcBef>
            <a:spcAft>
              <a:spcPts val="600"/>
            </a:spcAft>
          </a:pPr>
          <a:endParaRPr lang="en-AU" sz="2000"/>
        </a:p>
      </dgm:t>
    </dgm:pt>
    <dgm:pt modelId="{B2E77E07-588A-4388-8CD8-19BF61E6602D}">
      <dgm:prSet phldrT="[Text]" custT="1"/>
      <dgm:spPr/>
      <dgm:t>
        <a:bodyPr/>
        <a:lstStyle/>
        <a:p>
          <a:pPr>
            <a:lnSpc>
              <a:spcPct val="114000"/>
            </a:lnSpc>
            <a:spcBef>
              <a:spcPts val="600"/>
            </a:spcBef>
            <a:spcAft>
              <a:spcPts val="600"/>
            </a:spcAft>
          </a:pPr>
          <a:r>
            <a:rPr lang="en-AU" sz="2000" b="0" dirty="0"/>
            <a:t>Organisational governance</a:t>
          </a:r>
        </a:p>
      </dgm:t>
    </dgm:pt>
    <dgm:pt modelId="{FB89C9D8-71D6-4F4D-8A5D-99FF80FD9C6F}" type="parTrans" cxnId="{F8AF61D1-112C-47C5-9E15-16D8F7F9CAE4}">
      <dgm:prSet/>
      <dgm:spPr/>
      <dgm:t>
        <a:bodyPr/>
        <a:lstStyle/>
        <a:p>
          <a:pPr>
            <a:lnSpc>
              <a:spcPct val="114000"/>
            </a:lnSpc>
            <a:spcBef>
              <a:spcPts val="600"/>
            </a:spcBef>
            <a:spcAft>
              <a:spcPts val="600"/>
            </a:spcAft>
          </a:pPr>
          <a:endParaRPr lang="en-AU" sz="2000"/>
        </a:p>
      </dgm:t>
    </dgm:pt>
    <dgm:pt modelId="{D43DB871-106A-45D9-9845-5498D2513E1C}" type="sibTrans" cxnId="{F8AF61D1-112C-47C5-9E15-16D8F7F9CAE4}">
      <dgm:prSet/>
      <dgm:spPr/>
      <dgm:t>
        <a:bodyPr/>
        <a:lstStyle/>
        <a:p>
          <a:pPr>
            <a:lnSpc>
              <a:spcPct val="114000"/>
            </a:lnSpc>
            <a:spcBef>
              <a:spcPts val="600"/>
            </a:spcBef>
            <a:spcAft>
              <a:spcPts val="600"/>
            </a:spcAft>
          </a:pPr>
          <a:endParaRPr lang="en-AU" sz="2000"/>
        </a:p>
      </dgm:t>
    </dgm:pt>
    <dgm:pt modelId="{D02F20DD-8253-4A9F-B0E2-A4598DDA7E03}" type="pres">
      <dgm:prSet presAssocID="{88EEB1CD-1B9E-4EE2-B886-D10931A4002E}" presName="diagram" presStyleCnt="0">
        <dgm:presLayoutVars>
          <dgm:dir/>
          <dgm:resizeHandles val="exact"/>
        </dgm:presLayoutVars>
      </dgm:prSet>
      <dgm:spPr/>
    </dgm:pt>
    <dgm:pt modelId="{01AE42AC-B4F0-4726-A2C3-98E51D65D8C5}" type="pres">
      <dgm:prSet presAssocID="{5C92673A-4F69-439E-8C40-C3D40EF4BC80}" presName="node" presStyleLbl="node1" presStyleIdx="0" presStyleCnt="8">
        <dgm:presLayoutVars>
          <dgm:bulletEnabled val="1"/>
        </dgm:presLayoutVars>
      </dgm:prSet>
      <dgm:spPr/>
    </dgm:pt>
    <dgm:pt modelId="{05BA9A8B-4C76-4D80-A0C6-F0B10552B9EF}" type="pres">
      <dgm:prSet presAssocID="{5C3732AD-BFB9-4BB6-961C-0FE9F00C0C84}" presName="sibTrans" presStyleCnt="0"/>
      <dgm:spPr/>
    </dgm:pt>
    <dgm:pt modelId="{CC9024AB-12D8-41BC-AFEA-A4E48A0B311C}" type="pres">
      <dgm:prSet presAssocID="{4C7857FF-7FA0-44D0-8062-6328D92D21EC}" presName="node" presStyleLbl="node1" presStyleIdx="1" presStyleCnt="8">
        <dgm:presLayoutVars>
          <dgm:bulletEnabled val="1"/>
        </dgm:presLayoutVars>
      </dgm:prSet>
      <dgm:spPr/>
    </dgm:pt>
    <dgm:pt modelId="{56A298F3-4E66-49D0-8F4E-D0DEEEED2A7F}" type="pres">
      <dgm:prSet presAssocID="{B24F37FC-CF8D-49C1-9327-C1CF6E57C2C4}" presName="sibTrans" presStyleCnt="0"/>
      <dgm:spPr/>
    </dgm:pt>
    <dgm:pt modelId="{F14A4B9A-95CE-41AA-9176-A5CE6DC11E86}" type="pres">
      <dgm:prSet presAssocID="{911AF6E3-C126-4DD8-B539-0E20EAD9218D}" presName="node" presStyleLbl="node1" presStyleIdx="2" presStyleCnt="8">
        <dgm:presLayoutVars>
          <dgm:bulletEnabled val="1"/>
        </dgm:presLayoutVars>
      </dgm:prSet>
      <dgm:spPr/>
    </dgm:pt>
    <dgm:pt modelId="{FCC883E1-F98F-41A3-9BA1-ABB261CE7211}" type="pres">
      <dgm:prSet presAssocID="{F4E2029E-92BC-4A7B-B5D7-DAAA2920F4FF}" presName="sibTrans" presStyleCnt="0"/>
      <dgm:spPr/>
    </dgm:pt>
    <dgm:pt modelId="{D85FDA68-9E79-4A95-A20F-4BD4591CC2F8}" type="pres">
      <dgm:prSet presAssocID="{2B99654F-A2F3-4013-A5E8-1F813998D539}" presName="node" presStyleLbl="node1" presStyleIdx="3" presStyleCnt="8">
        <dgm:presLayoutVars>
          <dgm:bulletEnabled val="1"/>
        </dgm:presLayoutVars>
      </dgm:prSet>
      <dgm:spPr/>
    </dgm:pt>
    <dgm:pt modelId="{2A0CCB25-A60A-44A3-B2B4-DF1BA2E82070}" type="pres">
      <dgm:prSet presAssocID="{3AE93731-6A14-466A-B2D3-4F702204E29B}" presName="sibTrans" presStyleCnt="0"/>
      <dgm:spPr/>
    </dgm:pt>
    <dgm:pt modelId="{AD44DC9D-3C17-409D-A8B0-8775F0DB9ADB}" type="pres">
      <dgm:prSet presAssocID="{BBE98D27-2FAF-44F4-BF85-08C565960EAB}" presName="node" presStyleLbl="node1" presStyleIdx="4" presStyleCnt="8">
        <dgm:presLayoutVars>
          <dgm:bulletEnabled val="1"/>
        </dgm:presLayoutVars>
      </dgm:prSet>
      <dgm:spPr/>
    </dgm:pt>
    <dgm:pt modelId="{F6589DFD-09B4-4007-A512-B1381BBBDE75}" type="pres">
      <dgm:prSet presAssocID="{9B50FF57-33C1-4F47-9939-C767C68110DC}" presName="sibTrans" presStyleCnt="0"/>
      <dgm:spPr/>
    </dgm:pt>
    <dgm:pt modelId="{AC7B30E2-3F52-4AEC-97AF-A38F48F58F46}" type="pres">
      <dgm:prSet presAssocID="{46B10746-BEBC-426C-A0C9-869A9C966036}" presName="node" presStyleLbl="node1" presStyleIdx="5" presStyleCnt="8">
        <dgm:presLayoutVars>
          <dgm:bulletEnabled val="1"/>
        </dgm:presLayoutVars>
      </dgm:prSet>
      <dgm:spPr/>
    </dgm:pt>
    <dgm:pt modelId="{97F1FFDE-C88D-49B8-9AEB-3CE818D90C02}" type="pres">
      <dgm:prSet presAssocID="{6C4C341E-AE92-489A-BD87-8EECED7004F3}" presName="sibTrans" presStyleCnt="0"/>
      <dgm:spPr/>
    </dgm:pt>
    <dgm:pt modelId="{A7FECF4D-51F5-492F-8CBC-06B2D673CC06}" type="pres">
      <dgm:prSet presAssocID="{47999A35-13C8-4DBE-AC6D-5F020D14904D}" presName="node" presStyleLbl="node1" presStyleIdx="6" presStyleCnt="8">
        <dgm:presLayoutVars>
          <dgm:bulletEnabled val="1"/>
        </dgm:presLayoutVars>
      </dgm:prSet>
      <dgm:spPr/>
    </dgm:pt>
    <dgm:pt modelId="{D175B8F7-DA66-4731-9DEA-910BEFF1508B}" type="pres">
      <dgm:prSet presAssocID="{AD0FC860-BFD7-4692-905D-70111C665E86}" presName="sibTrans" presStyleCnt="0"/>
      <dgm:spPr/>
    </dgm:pt>
    <dgm:pt modelId="{6104C779-7F64-4BF8-82C7-829B6F471D92}" type="pres">
      <dgm:prSet presAssocID="{B2E77E07-588A-4388-8CD8-19BF61E6602D}" presName="node" presStyleLbl="node1" presStyleIdx="7" presStyleCnt="8">
        <dgm:presLayoutVars>
          <dgm:bulletEnabled val="1"/>
        </dgm:presLayoutVars>
      </dgm:prSet>
      <dgm:spPr/>
    </dgm:pt>
  </dgm:ptLst>
  <dgm:cxnLst>
    <dgm:cxn modelId="{C6EF0A05-BCC2-4370-8086-E45755E0CE21}" type="presOf" srcId="{5C92673A-4F69-439E-8C40-C3D40EF4BC80}" destId="{01AE42AC-B4F0-4726-A2C3-98E51D65D8C5}" srcOrd="0" destOrd="0" presId="urn:microsoft.com/office/officeart/2005/8/layout/default"/>
    <dgm:cxn modelId="{11AF650C-E678-4637-AB19-A93C48514F49}" type="presOf" srcId="{911AF6E3-C126-4DD8-B539-0E20EAD9218D}" destId="{F14A4B9A-95CE-41AA-9176-A5CE6DC11E86}" srcOrd="0" destOrd="0" presId="urn:microsoft.com/office/officeart/2005/8/layout/default"/>
    <dgm:cxn modelId="{80FF8312-F183-430B-A2E8-D01910ED3242}" srcId="{88EEB1CD-1B9E-4EE2-B886-D10931A4002E}" destId="{2B99654F-A2F3-4013-A5E8-1F813998D539}" srcOrd="3" destOrd="0" parTransId="{C0A356A7-F62A-43B5-BBCB-B09E4D93F58D}" sibTransId="{3AE93731-6A14-466A-B2D3-4F702204E29B}"/>
    <dgm:cxn modelId="{64F2A262-F79A-4004-9D85-98B03F884777}" srcId="{88EEB1CD-1B9E-4EE2-B886-D10931A4002E}" destId="{5C92673A-4F69-439E-8C40-C3D40EF4BC80}" srcOrd="0" destOrd="0" parTransId="{7A12E1CE-C037-4B2A-94BE-103CD9B31D03}" sibTransId="{5C3732AD-BFB9-4BB6-961C-0FE9F00C0C84}"/>
    <dgm:cxn modelId="{37D67966-8399-4A4E-8C5F-BB554604CEA6}" type="presOf" srcId="{88EEB1CD-1B9E-4EE2-B886-D10931A4002E}" destId="{D02F20DD-8253-4A9F-B0E2-A4598DDA7E03}" srcOrd="0" destOrd="0" presId="urn:microsoft.com/office/officeart/2005/8/layout/default"/>
    <dgm:cxn modelId="{5EEF796D-66A4-4A61-8E54-BE19CE466211}" type="presOf" srcId="{47999A35-13C8-4DBE-AC6D-5F020D14904D}" destId="{A7FECF4D-51F5-492F-8CBC-06B2D673CC06}" srcOrd="0" destOrd="0" presId="urn:microsoft.com/office/officeart/2005/8/layout/default"/>
    <dgm:cxn modelId="{417AD674-3F38-4043-80B0-776BFCB03CA2}" type="presOf" srcId="{BBE98D27-2FAF-44F4-BF85-08C565960EAB}" destId="{AD44DC9D-3C17-409D-A8B0-8775F0DB9ADB}" srcOrd="0" destOrd="0" presId="urn:microsoft.com/office/officeart/2005/8/layout/default"/>
    <dgm:cxn modelId="{FDAF1159-F847-4B08-BA36-9F2765E1970A}" type="presOf" srcId="{4C7857FF-7FA0-44D0-8062-6328D92D21EC}" destId="{CC9024AB-12D8-41BC-AFEA-A4E48A0B311C}" srcOrd="0" destOrd="0" presId="urn:microsoft.com/office/officeart/2005/8/layout/default"/>
    <dgm:cxn modelId="{E2E82D7F-B9D9-469A-943E-B198CAD6BE0F}" type="presOf" srcId="{2B99654F-A2F3-4013-A5E8-1F813998D539}" destId="{D85FDA68-9E79-4A95-A20F-4BD4591CC2F8}" srcOrd="0" destOrd="0" presId="urn:microsoft.com/office/officeart/2005/8/layout/default"/>
    <dgm:cxn modelId="{7DC90197-D047-41E7-91CB-D7448F411882}" srcId="{88EEB1CD-1B9E-4EE2-B886-D10931A4002E}" destId="{BBE98D27-2FAF-44F4-BF85-08C565960EAB}" srcOrd="4" destOrd="0" parTransId="{517C0A61-2D70-4900-9383-E1B63671AD83}" sibTransId="{9B50FF57-33C1-4F47-9939-C767C68110DC}"/>
    <dgm:cxn modelId="{28578DB3-D5AA-48C9-99CE-E29E1913A166}" type="presOf" srcId="{46B10746-BEBC-426C-A0C9-869A9C966036}" destId="{AC7B30E2-3F52-4AEC-97AF-A38F48F58F46}" srcOrd="0" destOrd="0" presId="urn:microsoft.com/office/officeart/2005/8/layout/default"/>
    <dgm:cxn modelId="{F8AF61D1-112C-47C5-9E15-16D8F7F9CAE4}" srcId="{88EEB1CD-1B9E-4EE2-B886-D10931A4002E}" destId="{B2E77E07-588A-4388-8CD8-19BF61E6602D}" srcOrd="7" destOrd="0" parTransId="{FB89C9D8-71D6-4F4D-8A5D-99FF80FD9C6F}" sibTransId="{D43DB871-106A-45D9-9845-5498D2513E1C}"/>
    <dgm:cxn modelId="{384D03D2-DA36-4297-BF30-EB28833C7850}" srcId="{88EEB1CD-1B9E-4EE2-B886-D10931A4002E}" destId="{4C7857FF-7FA0-44D0-8062-6328D92D21EC}" srcOrd="1" destOrd="0" parTransId="{2EA25581-D53D-4B89-99B2-032EA62C2043}" sibTransId="{B24F37FC-CF8D-49C1-9327-C1CF6E57C2C4}"/>
    <dgm:cxn modelId="{2E8036F2-B9ED-447D-901E-2B73A3B5A90D}" srcId="{88EEB1CD-1B9E-4EE2-B886-D10931A4002E}" destId="{46B10746-BEBC-426C-A0C9-869A9C966036}" srcOrd="5" destOrd="0" parTransId="{33E2C815-D7D1-445D-B6AB-FA609551E81D}" sibTransId="{6C4C341E-AE92-489A-BD87-8EECED7004F3}"/>
    <dgm:cxn modelId="{BE4AA7F9-44D3-48D9-8706-886D92F67240}" srcId="{88EEB1CD-1B9E-4EE2-B886-D10931A4002E}" destId="{47999A35-13C8-4DBE-AC6D-5F020D14904D}" srcOrd="6" destOrd="0" parTransId="{05A405BE-EB6C-4203-8890-2B1EF6477A75}" sibTransId="{AD0FC860-BFD7-4692-905D-70111C665E86}"/>
    <dgm:cxn modelId="{E85397FB-EF09-496B-AB9A-40AE02CC45B7}" srcId="{88EEB1CD-1B9E-4EE2-B886-D10931A4002E}" destId="{911AF6E3-C126-4DD8-B539-0E20EAD9218D}" srcOrd="2" destOrd="0" parTransId="{C23BA815-14F0-4CEB-B58A-D863A0514D2B}" sibTransId="{F4E2029E-92BC-4A7B-B5D7-DAAA2920F4FF}"/>
    <dgm:cxn modelId="{5EBD22FF-AA98-4CFA-A537-94E1920713E6}" type="presOf" srcId="{B2E77E07-588A-4388-8CD8-19BF61E6602D}" destId="{6104C779-7F64-4BF8-82C7-829B6F471D92}" srcOrd="0" destOrd="0" presId="urn:microsoft.com/office/officeart/2005/8/layout/default"/>
    <dgm:cxn modelId="{C0D4C8BA-78AC-4C28-A82D-F929782FE29C}" type="presParOf" srcId="{D02F20DD-8253-4A9F-B0E2-A4598DDA7E03}" destId="{01AE42AC-B4F0-4726-A2C3-98E51D65D8C5}" srcOrd="0" destOrd="0" presId="urn:microsoft.com/office/officeart/2005/8/layout/default"/>
    <dgm:cxn modelId="{79D504B5-054C-46B3-986C-549BAB929BBA}" type="presParOf" srcId="{D02F20DD-8253-4A9F-B0E2-A4598DDA7E03}" destId="{05BA9A8B-4C76-4D80-A0C6-F0B10552B9EF}" srcOrd="1" destOrd="0" presId="urn:microsoft.com/office/officeart/2005/8/layout/default"/>
    <dgm:cxn modelId="{C2DA5AE8-8B5E-4412-A819-F855CEE275C8}" type="presParOf" srcId="{D02F20DD-8253-4A9F-B0E2-A4598DDA7E03}" destId="{CC9024AB-12D8-41BC-AFEA-A4E48A0B311C}" srcOrd="2" destOrd="0" presId="urn:microsoft.com/office/officeart/2005/8/layout/default"/>
    <dgm:cxn modelId="{D9D64568-DA00-43E4-9CC0-F110048EA342}" type="presParOf" srcId="{D02F20DD-8253-4A9F-B0E2-A4598DDA7E03}" destId="{56A298F3-4E66-49D0-8F4E-D0DEEEED2A7F}" srcOrd="3" destOrd="0" presId="urn:microsoft.com/office/officeart/2005/8/layout/default"/>
    <dgm:cxn modelId="{96368441-3B00-4A6E-A568-61950872A388}" type="presParOf" srcId="{D02F20DD-8253-4A9F-B0E2-A4598DDA7E03}" destId="{F14A4B9A-95CE-41AA-9176-A5CE6DC11E86}" srcOrd="4" destOrd="0" presId="urn:microsoft.com/office/officeart/2005/8/layout/default"/>
    <dgm:cxn modelId="{78D0B89A-AFD3-40DD-8B8E-1616A59D51DE}" type="presParOf" srcId="{D02F20DD-8253-4A9F-B0E2-A4598DDA7E03}" destId="{FCC883E1-F98F-41A3-9BA1-ABB261CE7211}" srcOrd="5" destOrd="0" presId="urn:microsoft.com/office/officeart/2005/8/layout/default"/>
    <dgm:cxn modelId="{431FFDFF-A108-4340-836A-13612E0237A5}" type="presParOf" srcId="{D02F20DD-8253-4A9F-B0E2-A4598DDA7E03}" destId="{D85FDA68-9E79-4A95-A20F-4BD4591CC2F8}" srcOrd="6" destOrd="0" presId="urn:microsoft.com/office/officeart/2005/8/layout/default"/>
    <dgm:cxn modelId="{B8CABDC8-7372-478C-AE5A-A4E4B52E2747}" type="presParOf" srcId="{D02F20DD-8253-4A9F-B0E2-A4598DDA7E03}" destId="{2A0CCB25-A60A-44A3-B2B4-DF1BA2E82070}" srcOrd="7" destOrd="0" presId="urn:microsoft.com/office/officeart/2005/8/layout/default"/>
    <dgm:cxn modelId="{0B2FDDB1-CF3A-4F58-B4F2-AEC856403A06}" type="presParOf" srcId="{D02F20DD-8253-4A9F-B0E2-A4598DDA7E03}" destId="{AD44DC9D-3C17-409D-A8B0-8775F0DB9ADB}" srcOrd="8" destOrd="0" presId="urn:microsoft.com/office/officeart/2005/8/layout/default"/>
    <dgm:cxn modelId="{F0D1C3F2-FBDE-4CA7-B84C-66C46E9A0B1A}" type="presParOf" srcId="{D02F20DD-8253-4A9F-B0E2-A4598DDA7E03}" destId="{F6589DFD-09B4-4007-A512-B1381BBBDE75}" srcOrd="9" destOrd="0" presId="urn:microsoft.com/office/officeart/2005/8/layout/default"/>
    <dgm:cxn modelId="{36D70EAC-C4A6-47D4-A2B3-AD6901DB4448}" type="presParOf" srcId="{D02F20DD-8253-4A9F-B0E2-A4598DDA7E03}" destId="{AC7B30E2-3F52-4AEC-97AF-A38F48F58F46}" srcOrd="10" destOrd="0" presId="urn:microsoft.com/office/officeart/2005/8/layout/default"/>
    <dgm:cxn modelId="{A1B06873-F640-417F-9F94-99D693F8CDC8}" type="presParOf" srcId="{D02F20DD-8253-4A9F-B0E2-A4598DDA7E03}" destId="{97F1FFDE-C88D-49B8-9AEB-3CE818D90C02}" srcOrd="11" destOrd="0" presId="urn:microsoft.com/office/officeart/2005/8/layout/default"/>
    <dgm:cxn modelId="{31B3D673-61E0-4F21-93E3-8496C04EED07}" type="presParOf" srcId="{D02F20DD-8253-4A9F-B0E2-A4598DDA7E03}" destId="{A7FECF4D-51F5-492F-8CBC-06B2D673CC06}" srcOrd="12" destOrd="0" presId="urn:microsoft.com/office/officeart/2005/8/layout/default"/>
    <dgm:cxn modelId="{055C490E-934B-4B44-9B0A-AA61AAA4A4C3}" type="presParOf" srcId="{D02F20DD-8253-4A9F-B0E2-A4598DDA7E03}" destId="{D175B8F7-DA66-4731-9DEA-910BEFF1508B}" srcOrd="13" destOrd="0" presId="urn:microsoft.com/office/officeart/2005/8/layout/default"/>
    <dgm:cxn modelId="{CED0D09F-B9B1-4197-BEC9-08032661A78D}" type="presParOf" srcId="{D02F20DD-8253-4A9F-B0E2-A4598DDA7E03}" destId="{6104C779-7F64-4BF8-82C7-829B6F471D92}"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427160F-245D-FE4D-A40F-194763739C47}"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CBF1AA44-4B46-244D-ADF8-E7022CEF0330}">
      <dgm:prSet phldrT="[Text]" custT="1"/>
      <dgm:spPr/>
      <dgm:t>
        <a:bodyPr/>
        <a:lstStyle/>
        <a:p>
          <a:pPr algn="ctr">
            <a:lnSpc>
              <a:spcPct val="114000"/>
            </a:lnSpc>
            <a:spcBef>
              <a:spcPts val="600"/>
            </a:spcBef>
            <a:spcAft>
              <a:spcPts val="600"/>
            </a:spcAft>
          </a:pPr>
          <a:r>
            <a:rPr lang="en-US" sz="1800" b="1" dirty="0"/>
            <a:t>Direct Observation</a:t>
          </a:r>
        </a:p>
        <a:p>
          <a:pPr algn="ctr">
            <a:lnSpc>
              <a:spcPct val="114000"/>
            </a:lnSpc>
            <a:spcBef>
              <a:spcPts val="600"/>
            </a:spcBef>
            <a:spcAft>
              <a:spcPts val="600"/>
            </a:spcAft>
          </a:pPr>
          <a:r>
            <a:rPr lang="en-AU" sz="1800" dirty="0"/>
            <a:t>The observer is present and directly watching and guiding the person being observed.</a:t>
          </a:r>
          <a:endParaRPr lang="en-US" sz="1800" dirty="0"/>
        </a:p>
      </dgm:t>
    </dgm:pt>
    <dgm:pt modelId="{13FD3CB2-4ADD-CA49-A48C-31A43BB9D26C}" type="parTrans" cxnId="{FA759CD6-CB61-3B41-966C-2603CCD060A9}">
      <dgm:prSet/>
      <dgm:spPr/>
      <dgm:t>
        <a:bodyPr/>
        <a:lstStyle/>
        <a:p>
          <a:pPr algn="ctr"/>
          <a:endParaRPr lang="en-US" sz="1800"/>
        </a:p>
      </dgm:t>
    </dgm:pt>
    <dgm:pt modelId="{F63C61F3-4728-274A-9D34-01C62FDD443A}" type="sibTrans" cxnId="{FA759CD6-CB61-3B41-966C-2603CCD060A9}">
      <dgm:prSet/>
      <dgm:spPr/>
      <dgm:t>
        <a:bodyPr/>
        <a:lstStyle/>
        <a:p>
          <a:pPr algn="ctr"/>
          <a:endParaRPr lang="en-US" sz="1800"/>
        </a:p>
      </dgm:t>
    </dgm:pt>
    <dgm:pt modelId="{BAE7E505-7DE5-194A-8C97-1599E85AD225}">
      <dgm:prSet phldrT="[Text]" custT="1"/>
      <dgm:spPr/>
      <dgm:t>
        <a:bodyPr/>
        <a:lstStyle/>
        <a:p>
          <a:pPr algn="ctr">
            <a:lnSpc>
              <a:spcPct val="114000"/>
            </a:lnSpc>
            <a:spcBef>
              <a:spcPts val="600"/>
            </a:spcBef>
            <a:spcAft>
              <a:spcPts val="600"/>
            </a:spcAft>
          </a:pPr>
          <a:r>
            <a:rPr lang="en-US" sz="1800" b="1" dirty="0"/>
            <a:t>Indirect Observation</a:t>
          </a:r>
        </a:p>
        <a:p>
          <a:pPr algn="ctr">
            <a:lnSpc>
              <a:spcPct val="114000"/>
            </a:lnSpc>
            <a:spcBef>
              <a:spcPts val="600"/>
            </a:spcBef>
            <a:spcAft>
              <a:spcPts val="600"/>
            </a:spcAft>
          </a:pPr>
          <a:r>
            <a:rPr lang="en-AU" sz="1800" dirty="0"/>
            <a:t>The observer is easily reachable but not directly watching the person being observed.</a:t>
          </a:r>
          <a:endParaRPr lang="en-US" sz="1800" dirty="0"/>
        </a:p>
      </dgm:t>
    </dgm:pt>
    <dgm:pt modelId="{BB3B40D7-57A5-4845-BBCA-CDEB84ECFAD5}" type="parTrans" cxnId="{4AB60713-5B82-504C-A964-DA6F125DF370}">
      <dgm:prSet/>
      <dgm:spPr/>
      <dgm:t>
        <a:bodyPr/>
        <a:lstStyle/>
        <a:p>
          <a:pPr algn="ctr"/>
          <a:endParaRPr lang="en-US" sz="1800"/>
        </a:p>
      </dgm:t>
    </dgm:pt>
    <dgm:pt modelId="{63A5335C-88C3-D74E-B613-2CBE3EBE57CE}" type="sibTrans" cxnId="{4AB60713-5B82-504C-A964-DA6F125DF370}">
      <dgm:prSet/>
      <dgm:spPr/>
      <dgm:t>
        <a:bodyPr/>
        <a:lstStyle/>
        <a:p>
          <a:pPr algn="ctr"/>
          <a:endParaRPr lang="en-US" sz="1800"/>
        </a:p>
      </dgm:t>
    </dgm:pt>
    <dgm:pt modelId="{BF9BCA0E-3AB1-B344-9F86-211EE1705B3D}" type="pres">
      <dgm:prSet presAssocID="{5427160F-245D-FE4D-A40F-194763739C47}" presName="diagram" presStyleCnt="0">
        <dgm:presLayoutVars>
          <dgm:dir/>
          <dgm:resizeHandles val="exact"/>
        </dgm:presLayoutVars>
      </dgm:prSet>
      <dgm:spPr/>
    </dgm:pt>
    <dgm:pt modelId="{123FCE17-4939-B84A-A763-E5B475D748E2}" type="pres">
      <dgm:prSet presAssocID="{CBF1AA44-4B46-244D-ADF8-E7022CEF0330}" presName="node" presStyleLbl="node1" presStyleIdx="0" presStyleCnt="2" custScaleX="165502">
        <dgm:presLayoutVars>
          <dgm:bulletEnabled val="1"/>
        </dgm:presLayoutVars>
      </dgm:prSet>
      <dgm:spPr/>
    </dgm:pt>
    <dgm:pt modelId="{9128D48F-8255-CC40-854D-45341425CC13}" type="pres">
      <dgm:prSet presAssocID="{F63C61F3-4728-274A-9D34-01C62FDD443A}" presName="sibTrans" presStyleCnt="0"/>
      <dgm:spPr/>
    </dgm:pt>
    <dgm:pt modelId="{F20A6387-0622-FE42-BF66-3C74B4DA3E49}" type="pres">
      <dgm:prSet presAssocID="{BAE7E505-7DE5-194A-8C97-1599E85AD225}" presName="node" presStyleLbl="node1" presStyleIdx="1" presStyleCnt="2" custScaleX="169286">
        <dgm:presLayoutVars>
          <dgm:bulletEnabled val="1"/>
        </dgm:presLayoutVars>
      </dgm:prSet>
      <dgm:spPr/>
    </dgm:pt>
  </dgm:ptLst>
  <dgm:cxnLst>
    <dgm:cxn modelId="{4AB60713-5B82-504C-A964-DA6F125DF370}" srcId="{5427160F-245D-FE4D-A40F-194763739C47}" destId="{BAE7E505-7DE5-194A-8C97-1599E85AD225}" srcOrd="1" destOrd="0" parTransId="{BB3B40D7-57A5-4845-BBCA-CDEB84ECFAD5}" sibTransId="{63A5335C-88C3-D74E-B613-2CBE3EBE57CE}"/>
    <dgm:cxn modelId="{550C7A7A-6A62-F34C-A10E-0E2A17C82A5D}" type="presOf" srcId="{BAE7E505-7DE5-194A-8C97-1599E85AD225}" destId="{F20A6387-0622-FE42-BF66-3C74B4DA3E49}" srcOrd="0" destOrd="0" presId="urn:microsoft.com/office/officeart/2005/8/layout/default"/>
    <dgm:cxn modelId="{04038B8E-6502-EA4C-A154-2D1FC19D9E5C}" type="presOf" srcId="{5427160F-245D-FE4D-A40F-194763739C47}" destId="{BF9BCA0E-3AB1-B344-9F86-211EE1705B3D}" srcOrd="0" destOrd="0" presId="urn:microsoft.com/office/officeart/2005/8/layout/default"/>
    <dgm:cxn modelId="{FA759CD6-CB61-3B41-966C-2603CCD060A9}" srcId="{5427160F-245D-FE4D-A40F-194763739C47}" destId="{CBF1AA44-4B46-244D-ADF8-E7022CEF0330}" srcOrd="0" destOrd="0" parTransId="{13FD3CB2-4ADD-CA49-A48C-31A43BB9D26C}" sibTransId="{F63C61F3-4728-274A-9D34-01C62FDD443A}"/>
    <dgm:cxn modelId="{1F7C52DA-7433-E44F-BEFE-39CFE969ECFF}" type="presOf" srcId="{CBF1AA44-4B46-244D-ADF8-E7022CEF0330}" destId="{123FCE17-4939-B84A-A763-E5B475D748E2}" srcOrd="0" destOrd="0" presId="urn:microsoft.com/office/officeart/2005/8/layout/default"/>
    <dgm:cxn modelId="{5E31C536-60BE-FC4B-A49C-A5C57E64A253}" type="presParOf" srcId="{BF9BCA0E-3AB1-B344-9F86-211EE1705B3D}" destId="{123FCE17-4939-B84A-A763-E5B475D748E2}" srcOrd="0" destOrd="0" presId="urn:microsoft.com/office/officeart/2005/8/layout/default"/>
    <dgm:cxn modelId="{37B4A4E8-5F2A-6945-812A-F592DBFFEFEB}" type="presParOf" srcId="{BF9BCA0E-3AB1-B344-9F86-211EE1705B3D}" destId="{9128D48F-8255-CC40-854D-45341425CC13}" srcOrd="1" destOrd="0" presId="urn:microsoft.com/office/officeart/2005/8/layout/default"/>
    <dgm:cxn modelId="{EE7BE1D2-CF53-7D46-A0AF-E5DD156683BB}" type="presParOf" srcId="{BF9BCA0E-3AB1-B344-9F86-211EE1705B3D}" destId="{F20A6387-0622-FE42-BF66-3C74B4DA3E49}" srcOrd="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FF6E34-CE2A-0842-B28C-AB785368E025}"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C7DD1196-4F6C-8643-9A66-B548837779C8}">
      <dgm:prSet phldrT="[Text]" custT="1"/>
      <dgm:spPr>
        <a:solidFill>
          <a:srgbClr val="458DCF"/>
        </a:solidFill>
      </dgm:spPr>
      <dgm:t>
        <a:bodyPr/>
        <a:lstStyle/>
        <a:p>
          <a:pPr>
            <a:lnSpc>
              <a:spcPct val="114000"/>
            </a:lnSpc>
            <a:spcBef>
              <a:spcPts val="600"/>
            </a:spcBef>
            <a:spcAft>
              <a:spcPts val="600"/>
            </a:spcAft>
          </a:pPr>
          <a:r>
            <a:rPr lang="en-US" sz="2000" dirty="0"/>
            <a:t>Safety hazards</a:t>
          </a:r>
        </a:p>
      </dgm:t>
    </dgm:pt>
    <dgm:pt modelId="{EA37B019-1ABA-904E-A543-8B38435B62A8}" type="parTrans" cxnId="{E122F867-CD9C-1F45-8ABE-C5A46343A194}">
      <dgm:prSet/>
      <dgm:spPr/>
      <dgm:t>
        <a:bodyPr/>
        <a:lstStyle/>
        <a:p>
          <a:pPr>
            <a:lnSpc>
              <a:spcPct val="114000"/>
            </a:lnSpc>
            <a:spcBef>
              <a:spcPts val="600"/>
            </a:spcBef>
            <a:spcAft>
              <a:spcPts val="600"/>
            </a:spcAft>
          </a:pPr>
          <a:endParaRPr lang="en-US" sz="2000"/>
        </a:p>
      </dgm:t>
    </dgm:pt>
    <dgm:pt modelId="{B28AF206-1610-A249-8DFA-6FD68F67EF55}" type="sibTrans" cxnId="{E122F867-CD9C-1F45-8ABE-C5A46343A194}">
      <dgm:prSet/>
      <dgm:spPr/>
      <dgm:t>
        <a:bodyPr/>
        <a:lstStyle/>
        <a:p>
          <a:pPr>
            <a:lnSpc>
              <a:spcPct val="114000"/>
            </a:lnSpc>
            <a:spcBef>
              <a:spcPts val="600"/>
            </a:spcBef>
            <a:spcAft>
              <a:spcPts val="600"/>
            </a:spcAft>
          </a:pPr>
          <a:endParaRPr lang="en-US" sz="2000"/>
        </a:p>
      </dgm:t>
    </dgm:pt>
    <dgm:pt modelId="{24866F1A-3101-F445-B6C8-33699DD6BBE9}">
      <dgm:prSet phldrT="[Text]" custT="1"/>
      <dgm:spPr>
        <a:solidFill>
          <a:srgbClr val="42BDCA"/>
        </a:solidFill>
      </dgm:spPr>
      <dgm:t>
        <a:bodyPr/>
        <a:lstStyle/>
        <a:p>
          <a:pPr>
            <a:lnSpc>
              <a:spcPct val="114000"/>
            </a:lnSpc>
            <a:spcBef>
              <a:spcPts val="600"/>
            </a:spcBef>
            <a:spcAft>
              <a:spcPts val="600"/>
            </a:spcAft>
          </a:pPr>
          <a:r>
            <a:rPr lang="en-US" sz="2000" dirty="0"/>
            <a:t>Biological hazards</a:t>
          </a:r>
        </a:p>
      </dgm:t>
    </dgm:pt>
    <dgm:pt modelId="{C49140A9-42E4-0846-9BB8-029442845375}" type="parTrans" cxnId="{97B7EB18-E699-6C4F-833A-1467FFFE15BD}">
      <dgm:prSet/>
      <dgm:spPr/>
      <dgm:t>
        <a:bodyPr/>
        <a:lstStyle/>
        <a:p>
          <a:pPr>
            <a:lnSpc>
              <a:spcPct val="114000"/>
            </a:lnSpc>
            <a:spcBef>
              <a:spcPts val="600"/>
            </a:spcBef>
            <a:spcAft>
              <a:spcPts val="600"/>
            </a:spcAft>
          </a:pPr>
          <a:endParaRPr lang="en-US" sz="2000"/>
        </a:p>
      </dgm:t>
    </dgm:pt>
    <dgm:pt modelId="{3E5921C4-8BE7-0C44-84ED-F9EB17938EF0}" type="sibTrans" cxnId="{97B7EB18-E699-6C4F-833A-1467FFFE15BD}">
      <dgm:prSet/>
      <dgm:spPr/>
      <dgm:t>
        <a:bodyPr/>
        <a:lstStyle/>
        <a:p>
          <a:pPr>
            <a:lnSpc>
              <a:spcPct val="114000"/>
            </a:lnSpc>
            <a:spcBef>
              <a:spcPts val="600"/>
            </a:spcBef>
            <a:spcAft>
              <a:spcPts val="600"/>
            </a:spcAft>
          </a:pPr>
          <a:endParaRPr lang="en-US" sz="2000"/>
        </a:p>
      </dgm:t>
    </dgm:pt>
    <dgm:pt modelId="{21CA9971-3DF5-534E-ACB9-2A42F6714D3C}">
      <dgm:prSet phldrT="[Text]" custT="1"/>
      <dgm:spPr>
        <a:solidFill>
          <a:srgbClr val="3CBE99"/>
        </a:solidFill>
      </dgm:spPr>
      <dgm:t>
        <a:bodyPr/>
        <a:lstStyle/>
        <a:p>
          <a:pPr>
            <a:lnSpc>
              <a:spcPct val="114000"/>
            </a:lnSpc>
            <a:spcBef>
              <a:spcPts val="600"/>
            </a:spcBef>
            <a:spcAft>
              <a:spcPts val="600"/>
            </a:spcAft>
          </a:pPr>
          <a:r>
            <a:rPr lang="en-US" sz="2000" dirty="0"/>
            <a:t>Environmental hazards</a:t>
          </a:r>
        </a:p>
      </dgm:t>
    </dgm:pt>
    <dgm:pt modelId="{D5066992-E776-2E4D-9CB9-47CBFF8671C4}" type="parTrans" cxnId="{8F190FC6-B8D0-714A-AD45-D29EC09587AB}">
      <dgm:prSet/>
      <dgm:spPr/>
      <dgm:t>
        <a:bodyPr/>
        <a:lstStyle/>
        <a:p>
          <a:pPr>
            <a:lnSpc>
              <a:spcPct val="114000"/>
            </a:lnSpc>
            <a:spcBef>
              <a:spcPts val="600"/>
            </a:spcBef>
            <a:spcAft>
              <a:spcPts val="600"/>
            </a:spcAft>
          </a:pPr>
          <a:endParaRPr lang="en-US" sz="2000"/>
        </a:p>
      </dgm:t>
    </dgm:pt>
    <dgm:pt modelId="{E95C3724-C345-C042-8C55-100555842642}" type="sibTrans" cxnId="{8F190FC6-B8D0-714A-AD45-D29EC09587AB}">
      <dgm:prSet/>
      <dgm:spPr/>
      <dgm:t>
        <a:bodyPr/>
        <a:lstStyle/>
        <a:p>
          <a:pPr>
            <a:lnSpc>
              <a:spcPct val="114000"/>
            </a:lnSpc>
            <a:spcBef>
              <a:spcPts val="600"/>
            </a:spcBef>
            <a:spcAft>
              <a:spcPts val="600"/>
            </a:spcAft>
          </a:pPr>
          <a:endParaRPr lang="en-US" sz="2000"/>
        </a:p>
      </dgm:t>
    </dgm:pt>
    <dgm:pt modelId="{AD2D686F-D125-8743-A104-109F718C7F2B}">
      <dgm:prSet phldrT="[Text]" custT="1"/>
      <dgm:spPr/>
      <dgm:t>
        <a:bodyPr/>
        <a:lstStyle/>
        <a:p>
          <a:pPr>
            <a:lnSpc>
              <a:spcPct val="114000"/>
            </a:lnSpc>
            <a:spcBef>
              <a:spcPts val="600"/>
            </a:spcBef>
            <a:spcAft>
              <a:spcPts val="600"/>
            </a:spcAft>
          </a:pPr>
          <a:r>
            <a:rPr lang="en-US" sz="2000" dirty="0"/>
            <a:t>Ergonomic hazards</a:t>
          </a:r>
        </a:p>
      </dgm:t>
    </dgm:pt>
    <dgm:pt modelId="{3AD135AA-B08E-9B4B-9F10-750B58B02FD2}" type="parTrans" cxnId="{20C9B16E-611D-0540-9687-026A0BF708FB}">
      <dgm:prSet/>
      <dgm:spPr/>
      <dgm:t>
        <a:bodyPr/>
        <a:lstStyle/>
        <a:p>
          <a:pPr>
            <a:lnSpc>
              <a:spcPct val="114000"/>
            </a:lnSpc>
            <a:spcBef>
              <a:spcPts val="600"/>
            </a:spcBef>
            <a:spcAft>
              <a:spcPts val="600"/>
            </a:spcAft>
          </a:pPr>
          <a:endParaRPr lang="en-US" sz="2000"/>
        </a:p>
      </dgm:t>
    </dgm:pt>
    <dgm:pt modelId="{99789A6C-C396-DE4E-AB81-4C77E5A43E5C}" type="sibTrans" cxnId="{20C9B16E-611D-0540-9687-026A0BF708FB}">
      <dgm:prSet/>
      <dgm:spPr/>
      <dgm:t>
        <a:bodyPr/>
        <a:lstStyle/>
        <a:p>
          <a:pPr>
            <a:lnSpc>
              <a:spcPct val="114000"/>
            </a:lnSpc>
            <a:spcBef>
              <a:spcPts val="600"/>
            </a:spcBef>
            <a:spcAft>
              <a:spcPts val="600"/>
            </a:spcAft>
          </a:pPr>
          <a:endParaRPr lang="en-US" sz="2000"/>
        </a:p>
      </dgm:t>
    </dgm:pt>
    <dgm:pt modelId="{B2A30276-43EF-6B4D-A728-B8D85F011B0D}">
      <dgm:prSet phldrT="[Text]" custT="1"/>
      <dgm:spPr/>
      <dgm:t>
        <a:bodyPr/>
        <a:lstStyle/>
        <a:p>
          <a:pPr>
            <a:lnSpc>
              <a:spcPct val="114000"/>
            </a:lnSpc>
            <a:spcBef>
              <a:spcPts val="600"/>
            </a:spcBef>
            <a:spcAft>
              <a:spcPts val="600"/>
            </a:spcAft>
          </a:pPr>
          <a:r>
            <a:rPr lang="en-US" sz="2000" dirty="0"/>
            <a:t>Chemical hazards</a:t>
          </a:r>
        </a:p>
      </dgm:t>
    </dgm:pt>
    <dgm:pt modelId="{7F7C9E6B-B862-B242-9DD1-BE932A7523EB}" type="parTrans" cxnId="{9D6CFBFD-FA44-1C4D-B4E3-87D638B41C92}">
      <dgm:prSet/>
      <dgm:spPr/>
      <dgm:t>
        <a:bodyPr/>
        <a:lstStyle/>
        <a:p>
          <a:pPr>
            <a:lnSpc>
              <a:spcPct val="114000"/>
            </a:lnSpc>
            <a:spcBef>
              <a:spcPts val="600"/>
            </a:spcBef>
            <a:spcAft>
              <a:spcPts val="600"/>
            </a:spcAft>
          </a:pPr>
          <a:endParaRPr lang="en-US" sz="2000"/>
        </a:p>
      </dgm:t>
    </dgm:pt>
    <dgm:pt modelId="{F27761A3-7EE0-0D4F-AB53-0E2FA7595F58}" type="sibTrans" cxnId="{9D6CFBFD-FA44-1C4D-B4E3-87D638B41C92}">
      <dgm:prSet/>
      <dgm:spPr/>
      <dgm:t>
        <a:bodyPr/>
        <a:lstStyle/>
        <a:p>
          <a:pPr>
            <a:lnSpc>
              <a:spcPct val="114000"/>
            </a:lnSpc>
            <a:spcBef>
              <a:spcPts val="600"/>
            </a:spcBef>
            <a:spcAft>
              <a:spcPts val="600"/>
            </a:spcAft>
          </a:pPr>
          <a:endParaRPr lang="en-US" sz="2000"/>
        </a:p>
      </dgm:t>
    </dgm:pt>
    <dgm:pt modelId="{BE818D3B-8225-4DCC-9B96-18E61611882C}" type="pres">
      <dgm:prSet presAssocID="{57FF6E34-CE2A-0842-B28C-AB785368E025}" presName="Name0" presStyleCnt="0">
        <dgm:presLayoutVars>
          <dgm:dir/>
          <dgm:resizeHandles val="exact"/>
        </dgm:presLayoutVars>
      </dgm:prSet>
      <dgm:spPr/>
    </dgm:pt>
    <dgm:pt modelId="{4E94C779-5143-43EB-9336-7499BD85AEC3}" type="pres">
      <dgm:prSet presAssocID="{C7DD1196-4F6C-8643-9A66-B548837779C8}" presName="node" presStyleLbl="node1" presStyleIdx="0" presStyleCnt="5">
        <dgm:presLayoutVars>
          <dgm:bulletEnabled val="1"/>
        </dgm:presLayoutVars>
      </dgm:prSet>
      <dgm:spPr/>
    </dgm:pt>
    <dgm:pt modelId="{24B9E1C7-1A3A-4742-9A88-68BBA0D43AFE}" type="pres">
      <dgm:prSet presAssocID="{B28AF206-1610-A249-8DFA-6FD68F67EF55}" presName="sibTrans" presStyleCnt="0"/>
      <dgm:spPr/>
    </dgm:pt>
    <dgm:pt modelId="{2E68C478-0400-4864-A8E5-564330A0C955}" type="pres">
      <dgm:prSet presAssocID="{24866F1A-3101-F445-B6C8-33699DD6BBE9}" presName="node" presStyleLbl="node1" presStyleIdx="1" presStyleCnt="5">
        <dgm:presLayoutVars>
          <dgm:bulletEnabled val="1"/>
        </dgm:presLayoutVars>
      </dgm:prSet>
      <dgm:spPr/>
    </dgm:pt>
    <dgm:pt modelId="{094F34E8-FF98-4745-99FF-531142A4EE86}" type="pres">
      <dgm:prSet presAssocID="{3E5921C4-8BE7-0C44-84ED-F9EB17938EF0}" presName="sibTrans" presStyleCnt="0"/>
      <dgm:spPr/>
    </dgm:pt>
    <dgm:pt modelId="{349B6387-524A-4342-B135-C6A194F6C22B}" type="pres">
      <dgm:prSet presAssocID="{21CA9971-3DF5-534E-ACB9-2A42F6714D3C}" presName="node" presStyleLbl="node1" presStyleIdx="2" presStyleCnt="5">
        <dgm:presLayoutVars>
          <dgm:bulletEnabled val="1"/>
        </dgm:presLayoutVars>
      </dgm:prSet>
      <dgm:spPr/>
    </dgm:pt>
    <dgm:pt modelId="{73CFE5B1-9082-4F54-8BD4-2EF6FEB10D5D}" type="pres">
      <dgm:prSet presAssocID="{E95C3724-C345-C042-8C55-100555842642}" presName="sibTrans" presStyleCnt="0"/>
      <dgm:spPr/>
    </dgm:pt>
    <dgm:pt modelId="{F41498FD-C844-491F-94F2-6BDB21142D6E}" type="pres">
      <dgm:prSet presAssocID="{AD2D686F-D125-8743-A104-109F718C7F2B}" presName="node" presStyleLbl="node1" presStyleIdx="3" presStyleCnt="5">
        <dgm:presLayoutVars>
          <dgm:bulletEnabled val="1"/>
        </dgm:presLayoutVars>
      </dgm:prSet>
      <dgm:spPr/>
    </dgm:pt>
    <dgm:pt modelId="{A8A11FD4-377C-484E-9654-56AEDFEF3320}" type="pres">
      <dgm:prSet presAssocID="{99789A6C-C396-DE4E-AB81-4C77E5A43E5C}" presName="sibTrans" presStyleCnt="0"/>
      <dgm:spPr/>
    </dgm:pt>
    <dgm:pt modelId="{668881D3-3B6E-4F95-AF1F-B1B0F4292790}" type="pres">
      <dgm:prSet presAssocID="{B2A30276-43EF-6B4D-A728-B8D85F011B0D}" presName="node" presStyleLbl="node1" presStyleIdx="4" presStyleCnt="5">
        <dgm:presLayoutVars>
          <dgm:bulletEnabled val="1"/>
        </dgm:presLayoutVars>
      </dgm:prSet>
      <dgm:spPr/>
    </dgm:pt>
  </dgm:ptLst>
  <dgm:cxnLst>
    <dgm:cxn modelId="{AC10FF06-39D6-4885-9A00-B922958185A9}" type="presOf" srcId="{57FF6E34-CE2A-0842-B28C-AB785368E025}" destId="{BE818D3B-8225-4DCC-9B96-18E61611882C}" srcOrd="0" destOrd="0" presId="urn:microsoft.com/office/officeart/2005/8/layout/hList6"/>
    <dgm:cxn modelId="{97B7EB18-E699-6C4F-833A-1467FFFE15BD}" srcId="{57FF6E34-CE2A-0842-B28C-AB785368E025}" destId="{24866F1A-3101-F445-B6C8-33699DD6BBE9}" srcOrd="1" destOrd="0" parTransId="{C49140A9-42E4-0846-9BB8-029442845375}" sibTransId="{3E5921C4-8BE7-0C44-84ED-F9EB17938EF0}"/>
    <dgm:cxn modelId="{E122F867-CD9C-1F45-8ABE-C5A46343A194}" srcId="{57FF6E34-CE2A-0842-B28C-AB785368E025}" destId="{C7DD1196-4F6C-8643-9A66-B548837779C8}" srcOrd="0" destOrd="0" parTransId="{EA37B019-1ABA-904E-A543-8B38435B62A8}" sibTransId="{B28AF206-1610-A249-8DFA-6FD68F67EF55}"/>
    <dgm:cxn modelId="{20C9B16E-611D-0540-9687-026A0BF708FB}" srcId="{57FF6E34-CE2A-0842-B28C-AB785368E025}" destId="{AD2D686F-D125-8743-A104-109F718C7F2B}" srcOrd="3" destOrd="0" parTransId="{3AD135AA-B08E-9B4B-9F10-750B58B02FD2}" sibTransId="{99789A6C-C396-DE4E-AB81-4C77E5A43E5C}"/>
    <dgm:cxn modelId="{EDC74583-87EE-4EE9-A6B8-DEFD64FAE31A}" type="presOf" srcId="{24866F1A-3101-F445-B6C8-33699DD6BBE9}" destId="{2E68C478-0400-4864-A8E5-564330A0C955}" srcOrd="0" destOrd="0" presId="urn:microsoft.com/office/officeart/2005/8/layout/hList6"/>
    <dgm:cxn modelId="{9342B089-C9A5-4D54-BDC5-1AC9094A3918}" type="presOf" srcId="{B2A30276-43EF-6B4D-A728-B8D85F011B0D}" destId="{668881D3-3B6E-4F95-AF1F-B1B0F4292790}" srcOrd="0" destOrd="0" presId="urn:microsoft.com/office/officeart/2005/8/layout/hList6"/>
    <dgm:cxn modelId="{BE1BC58F-CC11-46CF-85CF-DA4C3CDC08B8}" type="presOf" srcId="{AD2D686F-D125-8743-A104-109F718C7F2B}" destId="{F41498FD-C844-491F-94F2-6BDB21142D6E}" srcOrd="0" destOrd="0" presId="urn:microsoft.com/office/officeart/2005/8/layout/hList6"/>
    <dgm:cxn modelId="{277026A9-EC67-4360-A465-056C8C1BB940}" type="presOf" srcId="{21CA9971-3DF5-534E-ACB9-2A42F6714D3C}" destId="{349B6387-524A-4342-B135-C6A194F6C22B}" srcOrd="0" destOrd="0" presId="urn:microsoft.com/office/officeart/2005/8/layout/hList6"/>
    <dgm:cxn modelId="{8F190FC6-B8D0-714A-AD45-D29EC09587AB}" srcId="{57FF6E34-CE2A-0842-B28C-AB785368E025}" destId="{21CA9971-3DF5-534E-ACB9-2A42F6714D3C}" srcOrd="2" destOrd="0" parTransId="{D5066992-E776-2E4D-9CB9-47CBFF8671C4}" sibTransId="{E95C3724-C345-C042-8C55-100555842642}"/>
    <dgm:cxn modelId="{9D6CFBFD-FA44-1C4D-B4E3-87D638B41C92}" srcId="{57FF6E34-CE2A-0842-B28C-AB785368E025}" destId="{B2A30276-43EF-6B4D-A728-B8D85F011B0D}" srcOrd="4" destOrd="0" parTransId="{7F7C9E6B-B862-B242-9DD1-BE932A7523EB}" sibTransId="{F27761A3-7EE0-0D4F-AB53-0E2FA7595F58}"/>
    <dgm:cxn modelId="{70C030FE-24D5-4284-B7B3-9A25347E06B3}" type="presOf" srcId="{C7DD1196-4F6C-8643-9A66-B548837779C8}" destId="{4E94C779-5143-43EB-9336-7499BD85AEC3}" srcOrd="0" destOrd="0" presId="urn:microsoft.com/office/officeart/2005/8/layout/hList6"/>
    <dgm:cxn modelId="{30477CBB-6642-4236-B256-EABC74D5BC86}" type="presParOf" srcId="{BE818D3B-8225-4DCC-9B96-18E61611882C}" destId="{4E94C779-5143-43EB-9336-7499BD85AEC3}" srcOrd="0" destOrd="0" presId="urn:microsoft.com/office/officeart/2005/8/layout/hList6"/>
    <dgm:cxn modelId="{2473667F-E8D1-4D0D-ABED-CD39E0F93073}" type="presParOf" srcId="{BE818D3B-8225-4DCC-9B96-18E61611882C}" destId="{24B9E1C7-1A3A-4742-9A88-68BBA0D43AFE}" srcOrd="1" destOrd="0" presId="urn:microsoft.com/office/officeart/2005/8/layout/hList6"/>
    <dgm:cxn modelId="{42EA4136-810D-40E0-B8A7-9A37394942A3}" type="presParOf" srcId="{BE818D3B-8225-4DCC-9B96-18E61611882C}" destId="{2E68C478-0400-4864-A8E5-564330A0C955}" srcOrd="2" destOrd="0" presId="urn:microsoft.com/office/officeart/2005/8/layout/hList6"/>
    <dgm:cxn modelId="{E33623E6-C3D8-4121-ACAC-47AD4FADB42B}" type="presParOf" srcId="{BE818D3B-8225-4DCC-9B96-18E61611882C}" destId="{094F34E8-FF98-4745-99FF-531142A4EE86}" srcOrd="3" destOrd="0" presId="urn:microsoft.com/office/officeart/2005/8/layout/hList6"/>
    <dgm:cxn modelId="{13850AFA-D6B0-4926-991E-B6040D2754C2}" type="presParOf" srcId="{BE818D3B-8225-4DCC-9B96-18E61611882C}" destId="{349B6387-524A-4342-B135-C6A194F6C22B}" srcOrd="4" destOrd="0" presId="urn:microsoft.com/office/officeart/2005/8/layout/hList6"/>
    <dgm:cxn modelId="{DA3957D7-84F7-4058-8A20-A6F7B52A4442}" type="presParOf" srcId="{BE818D3B-8225-4DCC-9B96-18E61611882C}" destId="{73CFE5B1-9082-4F54-8BD4-2EF6FEB10D5D}" srcOrd="5" destOrd="0" presId="urn:microsoft.com/office/officeart/2005/8/layout/hList6"/>
    <dgm:cxn modelId="{15BB1E7B-9706-44DE-8B50-A7B13B06BB3F}" type="presParOf" srcId="{BE818D3B-8225-4DCC-9B96-18E61611882C}" destId="{F41498FD-C844-491F-94F2-6BDB21142D6E}" srcOrd="6" destOrd="0" presId="urn:microsoft.com/office/officeart/2005/8/layout/hList6"/>
    <dgm:cxn modelId="{D4933388-2EF9-40BF-9C01-FE4D1A53CFED}" type="presParOf" srcId="{BE818D3B-8225-4DCC-9B96-18E61611882C}" destId="{A8A11FD4-377C-484E-9654-56AEDFEF3320}" srcOrd="7" destOrd="0" presId="urn:microsoft.com/office/officeart/2005/8/layout/hList6"/>
    <dgm:cxn modelId="{30D0F124-79F3-4A14-87F1-3B1A1540E763}" type="presParOf" srcId="{BE818D3B-8225-4DCC-9B96-18E61611882C}" destId="{668881D3-3B6E-4F95-AF1F-B1B0F4292790}" srcOrd="8"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86EDB5E-F668-2648-9D46-CE0DAC4FB4DA}" type="doc">
      <dgm:prSet loTypeId="urn:microsoft.com/office/officeart/2005/8/layout/hProcess9" loCatId="" qsTypeId="urn:microsoft.com/office/officeart/2005/8/quickstyle/simple1" qsCatId="simple" csTypeId="urn:microsoft.com/office/officeart/2005/8/colors/colorful5" csCatId="colorful" phldr="1"/>
      <dgm:spPr/>
    </dgm:pt>
    <dgm:pt modelId="{F5113456-B638-F140-BABF-EA9A3CDD7A64}">
      <dgm:prSet phldrT="[Text]" custT="1"/>
      <dgm:spPr>
        <a:solidFill>
          <a:srgbClr val="458DCF"/>
        </a:solidFill>
      </dgm:spPr>
      <dgm:t>
        <a:bodyPr/>
        <a:lstStyle/>
        <a:p>
          <a:pPr>
            <a:lnSpc>
              <a:spcPct val="114000"/>
            </a:lnSpc>
            <a:spcBef>
              <a:spcPts val="600"/>
            </a:spcBef>
            <a:spcAft>
              <a:spcPts val="600"/>
            </a:spcAft>
          </a:pPr>
          <a:r>
            <a:rPr lang="en-US" sz="2000" dirty="0"/>
            <a:t>Hazard identification</a:t>
          </a:r>
        </a:p>
      </dgm:t>
    </dgm:pt>
    <dgm:pt modelId="{69DE87C2-D494-BA4B-8DA3-14A29D448DA3}" type="parTrans" cxnId="{280ECCAD-C195-DC43-9945-D5992BC8A35E}">
      <dgm:prSet/>
      <dgm:spPr/>
      <dgm:t>
        <a:bodyPr/>
        <a:lstStyle/>
        <a:p>
          <a:pPr>
            <a:lnSpc>
              <a:spcPct val="114000"/>
            </a:lnSpc>
            <a:spcBef>
              <a:spcPts val="600"/>
            </a:spcBef>
            <a:spcAft>
              <a:spcPts val="600"/>
            </a:spcAft>
          </a:pPr>
          <a:endParaRPr lang="en-US" sz="2000"/>
        </a:p>
      </dgm:t>
    </dgm:pt>
    <dgm:pt modelId="{F52E8CDE-B068-E342-ACF8-9D6DBA1D33BC}" type="sibTrans" cxnId="{280ECCAD-C195-DC43-9945-D5992BC8A35E}">
      <dgm:prSet/>
      <dgm:spPr/>
      <dgm:t>
        <a:bodyPr/>
        <a:lstStyle/>
        <a:p>
          <a:pPr>
            <a:lnSpc>
              <a:spcPct val="114000"/>
            </a:lnSpc>
            <a:spcBef>
              <a:spcPts val="600"/>
            </a:spcBef>
            <a:spcAft>
              <a:spcPts val="600"/>
            </a:spcAft>
          </a:pPr>
          <a:endParaRPr lang="en-US" sz="2000"/>
        </a:p>
      </dgm:t>
    </dgm:pt>
    <dgm:pt modelId="{57CA3F47-F3A8-DD4E-96BC-86C66F1FBF3D}">
      <dgm:prSet phldrT="[Text]" custT="1"/>
      <dgm:spPr>
        <a:solidFill>
          <a:srgbClr val="3CBE99"/>
        </a:solidFill>
      </dgm:spPr>
      <dgm:t>
        <a:bodyPr/>
        <a:lstStyle/>
        <a:p>
          <a:pPr>
            <a:lnSpc>
              <a:spcPct val="114000"/>
            </a:lnSpc>
            <a:spcBef>
              <a:spcPts val="600"/>
            </a:spcBef>
            <a:spcAft>
              <a:spcPts val="600"/>
            </a:spcAft>
          </a:pPr>
          <a:r>
            <a:rPr lang="en-US" sz="2000" dirty="0"/>
            <a:t>Risk assessment</a:t>
          </a:r>
        </a:p>
      </dgm:t>
    </dgm:pt>
    <dgm:pt modelId="{955D2330-26E5-0644-B95F-69BD5F4D0E70}" type="parTrans" cxnId="{BE5D0AA2-0D56-044F-A35D-1C8E3FD51B25}">
      <dgm:prSet/>
      <dgm:spPr/>
      <dgm:t>
        <a:bodyPr/>
        <a:lstStyle/>
        <a:p>
          <a:pPr>
            <a:lnSpc>
              <a:spcPct val="114000"/>
            </a:lnSpc>
            <a:spcBef>
              <a:spcPts val="600"/>
            </a:spcBef>
            <a:spcAft>
              <a:spcPts val="600"/>
            </a:spcAft>
          </a:pPr>
          <a:endParaRPr lang="en-US" sz="2000"/>
        </a:p>
      </dgm:t>
    </dgm:pt>
    <dgm:pt modelId="{EAE3FEF7-1BCB-E242-A808-A065183B07B2}" type="sibTrans" cxnId="{BE5D0AA2-0D56-044F-A35D-1C8E3FD51B25}">
      <dgm:prSet/>
      <dgm:spPr/>
      <dgm:t>
        <a:bodyPr/>
        <a:lstStyle/>
        <a:p>
          <a:pPr>
            <a:lnSpc>
              <a:spcPct val="114000"/>
            </a:lnSpc>
            <a:spcBef>
              <a:spcPts val="600"/>
            </a:spcBef>
            <a:spcAft>
              <a:spcPts val="600"/>
            </a:spcAft>
          </a:pPr>
          <a:endParaRPr lang="en-US" sz="2000"/>
        </a:p>
      </dgm:t>
    </dgm:pt>
    <dgm:pt modelId="{B73EAE3C-C2F4-1243-BA59-6B53756CC0C0}">
      <dgm:prSet phldrT="[Text]" custT="1"/>
      <dgm:spPr/>
      <dgm:t>
        <a:bodyPr/>
        <a:lstStyle/>
        <a:p>
          <a:pPr>
            <a:lnSpc>
              <a:spcPct val="114000"/>
            </a:lnSpc>
            <a:spcBef>
              <a:spcPts val="600"/>
            </a:spcBef>
            <a:spcAft>
              <a:spcPts val="600"/>
            </a:spcAft>
          </a:pPr>
          <a:r>
            <a:rPr lang="en-US" sz="2000" dirty="0"/>
            <a:t>Monitoring and review</a:t>
          </a:r>
        </a:p>
      </dgm:t>
    </dgm:pt>
    <dgm:pt modelId="{7AA0E73E-92F3-A04F-8829-336057FA6AF3}" type="parTrans" cxnId="{BCF4D5D7-A005-534A-8762-AF8CF24B1FE6}">
      <dgm:prSet/>
      <dgm:spPr/>
      <dgm:t>
        <a:bodyPr/>
        <a:lstStyle/>
        <a:p>
          <a:pPr>
            <a:lnSpc>
              <a:spcPct val="114000"/>
            </a:lnSpc>
            <a:spcBef>
              <a:spcPts val="600"/>
            </a:spcBef>
            <a:spcAft>
              <a:spcPts val="600"/>
            </a:spcAft>
          </a:pPr>
          <a:endParaRPr lang="en-US" sz="2000"/>
        </a:p>
      </dgm:t>
    </dgm:pt>
    <dgm:pt modelId="{0072C06D-D38C-F546-9B95-EB15783A9F22}" type="sibTrans" cxnId="{BCF4D5D7-A005-534A-8762-AF8CF24B1FE6}">
      <dgm:prSet/>
      <dgm:spPr/>
      <dgm:t>
        <a:bodyPr/>
        <a:lstStyle/>
        <a:p>
          <a:pPr>
            <a:lnSpc>
              <a:spcPct val="114000"/>
            </a:lnSpc>
            <a:spcBef>
              <a:spcPts val="600"/>
            </a:spcBef>
            <a:spcAft>
              <a:spcPts val="600"/>
            </a:spcAft>
          </a:pPr>
          <a:endParaRPr lang="en-US" sz="2000"/>
        </a:p>
      </dgm:t>
    </dgm:pt>
    <dgm:pt modelId="{43812693-BE2B-594F-A78D-E326A5B66468}">
      <dgm:prSet phldrT="[Text]" custT="1"/>
      <dgm:spPr/>
      <dgm:t>
        <a:bodyPr/>
        <a:lstStyle/>
        <a:p>
          <a:pPr>
            <a:lnSpc>
              <a:spcPct val="114000"/>
            </a:lnSpc>
            <a:spcBef>
              <a:spcPts val="600"/>
            </a:spcBef>
            <a:spcAft>
              <a:spcPts val="600"/>
            </a:spcAft>
          </a:pPr>
          <a:r>
            <a:rPr lang="en-US" sz="2000" dirty="0"/>
            <a:t>Risk control</a:t>
          </a:r>
        </a:p>
      </dgm:t>
    </dgm:pt>
    <dgm:pt modelId="{3142DF60-6867-5248-8029-FD70CC28A5C6}" type="parTrans" cxnId="{A44E32D5-F26E-9E45-8518-C37B3D8A53DA}">
      <dgm:prSet/>
      <dgm:spPr/>
      <dgm:t>
        <a:bodyPr/>
        <a:lstStyle/>
        <a:p>
          <a:pPr>
            <a:lnSpc>
              <a:spcPct val="114000"/>
            </a:lnSpc>
            <a:spcBef>
              <a:spcPts val="600"/>
            </a:spcBef>
            <a:spcAft>
              <a:spcPts val="600"/>
            </a:spcAft>
          </a:pPr>
          <a:endParaRPr lang="en-US" sz="2000"/>
        </a:p>
      </dgm:t>
    </dgm:pt>
    <dgm:pt modelId="{9F804DE1-F040-C54A-9F89-D8BEFD244B93}" type="sibTrans" cxnId="{A44E32D5-F26E-9E45-8518-C37B3D8A53DA}">
      <dgm:prSet/>
      <dgm:spPr/>
      <dgm:t>
        <a:bodyPr/>
        <a:lstStyle/>
        <a:p>
          <a:pPr>
            <a:lnSpc>
              <a:spcPct val="114000"/>
            </a:lnSpc>
            <a:spcBef>
              <a:spcPts val="600"/>
            </a:spcBef>
            <a:spcAft>
              <a:spcPts val="600"/>
            </a:spcAft>
          </a:pPr>
          <a:endParaRPr lang="en-US" sz="2000"/>
        </a:p>
      </dgm:t>
    </dgm:pt>
    <dgm:pt modelId="{03E33869-59A1-3245-BA05-BDBF72EACB90}" type="pres">
      <dgm:prSet presAssocID="{586EDB5E-F668-2648-9D46-CE0DAC4FB4DA}" presName="CompostProcess" presStyleCnt="0">
        <dgm:presLayoutVars>
          <dgm:dir/>
          <dgm:resizeHandles val="exact"/>
        </dgm:presLayoutVars>
      </dgm:prSet>
      <dgm:spPr/>
    </dgm:pt>
    <dgm:pt modelId="{AF69257C-CF15-2D4E-B448-5F74822CAC7B}" type="pres">
      <dgm:prSet presAssocID="{586EDB5E-F668-2648-9D46-CE0DAC4FB4DA}" presName="arrow" presStyleLbl="bgShp" presStyleIdx="0" presStyleCnt="1"/>
      <dgm:spPr/>
    </dgm:pt>
    <dgm:pt modelId="{CBE7FCC0-0B03-1344-8891-BF52FAF031CD}" type="pres">
      <dgm:prSet presAssocID="{586EDB5E-F668-2648-9D46-CE0DAC4FB4DA}" presName="linearProcess" presStyleCnt="0"/>
      <dgm:spPr/>
    </dgm:pt>
    <dgm:pt modelId="{DBDCE99B-6E4C-CC48-9662-346EE0C679DA}" type="pres">
      <dgm:prSet presAssocID="{F5113456-B638-F140-BABF-EA9A3CDD7A64}" presName="textNode" presStyleLbl="node1" presStyleIdx="0" presStyleCnt="4">
        <dgm:presLayoutVars>
          <dgm:bulletEnabled val="1"/>
        </dgm:presLayoutVars>
      </dgm:prSet>
      <dgm:spPr/>
    </dgm:pt>
    <dgm:pt modelId="{0EA541A0-2D52-1E43-BCD7-86C4967EDFC4}" type="pres">
      <dgm:prSet presAssocID="{F52E8CDE-B068-E342-ACF8-9D6DBA1D33BC}" presName="sibTrans" presStyleCnt="0"/>
      <dgm:spPr/>
    </dgm:pt>
    <dgm:pt modelId="{F59DCD5B-4ACA-A742-B7BD-E72F45B517D5}" type="pres">
      <dgm:prSet presAssocID="{57CA3F47-F3A8-DD4E-96BC-86C66F1FBF3D}" presName="textNode" presStyleLbl="node1" presStyleIdx="1" presStyleCnt="4">
        <dgm:presLayoutVars>
          <dgm:bulletEnabled val="1"/>
        </dgm:presLayoutVars>
      </dgm:prSet>
      <dgm:spPr/>
    </dgm:pt>
    <dgm:pt modelId="{A0DD4752-E768-D447-BCF4-9E03973A8C84}" type="pres">
      <dgm:prSet presAssocID="{EAE3FEF7-1BCB-E242-A808-A065183B07B2}" presName="sibTrans" presStyleCnt="0"/>
      <dgm:spPr/>
    </dgm:pt>
    <dgm:pt modelId="{36E74145-F168-FC4C-996B-F66345A99CDF}" type="pres">
      <dgm:prSet presAssocID="{43812693-BE2B-594F-A78D-E326A5B66468}" presName="textNode" presStyleLbl="node1" presStyleIdx="2" presStyleCnt="4">
        <dgm:presLayoutVars>
          <dgm:bulletEnabled val="1"/>
        </dgm:presLayoutVars>
      </dgm:prSet>
      <dgm:spPr/>
    </dgm:pt>
    <dgm:pt modelId="{A25B7730-13FC-0C4B-8473-53F056B0D2E7}" type="pres">
      <dgm:prSet presAssocID="{9F804DE1-F040-C54A-9F89-D8BEFD244B93}" presName="sibTrans" presStyleCnt="0"/>
      <dgm:spPr/>
    </dgm:pt>
    <dgm:pt modelId="{228FD3F3-C30C-4043-AB1C-5603F2ED3AB9}" type="pres">
      <dgm:prSet presAssocID="{B73EAE3C-C2F4-1243-BA59-6B53756CC0C0}" presName="textNode" presStyleLbl="node1" presStyleIdx="3" presStyleCnt="4">
        <dgm:presLayoutVars>
          <dgm:bulletEnabled val="1"/>
        </dgm:presLayoutVars>
      </dgm:prSet>
      <dgm:spPr/>
    </dgm:pt>
  </dgm:ptLst>
  <dgm:cxnLst>
    <dgm:cxn modelId="{964A0E42-C50F-8740-B541-DCFE49345785}" type="presOf" srcId="{43812693-BE2B-594F-A78D-E326A5B66468}" destId="{36E74145-F168-FC4C-996B-F66345A99CDF}" srcOrd="0" destOrd="0" presId="urn:microsoft.com/office/officeart/2005/8/layout/hProcess9"/>
    <dgm:cxn modelId="{7592FE48-B013-B94D-904D-9FC66E069678}" type="presOf" srcId="{586EDB5E-F668-2648-9D46-CE0DAC4FB4DA}" destId="{03E33869-59A1-3245-BA05-BDBF72EACB90}" srcOrd="0" destOrd="0" presId="urn:microsoft.com/office/officeart/2005/8/layout/hProcess9"/>
    <dgm:cxn modelId="{3FB6F597-78E3-9D4A-9B7C-48CECC8E3E4F}" type="presOf" srcId="{57CA3F47-F3A8-DD4E-96BC-86C66F1FBF3D}" destId="{F59DCD5B-4ACA-A742-B7BD-E72F45B517D5}" srcOrd="0" destOrd="0" presId="urn:microsoft.com/office/officeart/2005/8/layout/hProcess9"/>
    <dgm:cxn modelId="{BE5D0AA2-0D56-044F-A35D-1C8E3FD51B25}" srcId="{586EDB5E-F668-2648-9D46-CE0DAC4FB4DA}" destId="{57CA3F47-F3A8-DD4E-96BC-86C66F1FBF3D}" srcOrd="1" destOrd="0" parTransId="{955D2330-26E5-0644-B95F-69BD5F4D0E70}" sibTransId="{EAE3FEF7-1BCB-E242-A808-A065183B07B2}"/>
    <dgm:cxn modelId="{280ECCAD-C195-DC43-9945-D5992BC8A35E}" srcId="{586EDB5E-F668-2648-9D46-CE0DAC4FB4DA}" destId="{F5113456-B638-F140-BABF-EA9A3CDD7A64}" srcOrd="0" destOrd="0" parTransId="{69DE87C2-D494-BA4B-8DA3-14A29D448DA3}" sibTransId="{F52E8CDE-B068-E342-ACF8-9D6DBA1D33BC}"/>
    <dgm:cxn modelId="{ED5B97CA-3CEE-604F-ADB1-050501AC4EB1}" type="presOf" srcId="{F5113456-B638-F140-BABF-EA9A3CDD7A64}" destId="{DBDCE99B-6E4C-CC48-9662-346EE0C679DA}" srcOrd="0" destOrd="0" presId="urn:microsoft.com/office/officeart/2005/8/layout/hProcess9"/>
    <dgm:cxn modelId="{12C3A7D1-D2F1-814E-BBC0-0E712E12D9E0}" type="presOf" srcId="{B73EAE3C-C2F4-1243-BA59-6B53756CC0C0}" destId="{228FD3F3-C30C-4043-AB1C-5603F2ED3AB9}" srcOrd="0" destOrd="0" presId="urn:microsoft.com/office/officeart/2005/8/layout/hProcess9"/>
    <dgm:cxn modelId="{A44E32D5-F26E-9E45-8518-C37B3D8A53DA}" srcId="{586EDB5E-F668-2648-9D46-CE0DAC4FB4DA}" destId="{43812693-BE2B-594F-A78D-E326A5B66468}" srcOrd="2" destOrd="0" parTransId="{3142DF60-6867-5248-8029-FD70CC28A5C6}" sibTransId="{9F804DE1-F040-C54A-9F89-D8BEFD244B93}"/>
    <dgm:cxn modelId="{BCF4D5D7-A005-534A-8762-AF8CF24B1FE6}" srcId="{586EDB5E-F668-2648-9D46-CE0DAC4FB4DA}" destId="{B73EAE3C-C2F4-1243-BA59-6B53756CC0C0}" srcOrd="3" destOrd="0" parTransId="{7AA0E73E-92F3-A04F-8829-336057FA6AF3}" sibTransId="{0072C06D-D38C-F546-9B95-EB15783A9F22}"/>
    <dgm:cxn modelId="{0B9DBD67-87C8-A94D-B98F-315AEFD7D03F}" type="presParOf" srcId="{03E33869-59A1-3245-BA05-BDBF72EACB90}" destId="{AF69257C-CF15-2D4E-B448-5F74822CAC7B}" srcOrd="0" destOrd="0" presId="urn:microsoft.com/office/officeart/2005/8/layout/hProcess9"/>
    <dgm:cxn modelId="{00B21257-E8AA-BF44-8C64-1731A7DB8FF3}" type="presParOf" srcId="{03E33869-59A1-3245-BA05-BDBF72EACB90}" destId="{CBE7FCC0-0B03-1344-8891-BF52FAF031CD}" srcOrd="1" destOrd="0" presId="urn:microsoft.com/office/officeart/2005/8/layout/hProcess9"/>
    <dgm:cxn modelId="{FCC082D1-F03A-4044-8B36-3C2CC4432E32}" type="presParOf" srcId="{CBE7FCC0-0B03-1344-8891-BF52FAF031CD}" destId="{DBDCE99B-6E4C-CC48-9662-346EE0C679DA}" srcOrd="0" destOrd="0" presId="urn:microsoft.com/office/officeart/2005/8/layout/hProcess9"/>
    <dgm:cxn modelId="{E6CAF273-AA5E-C643-B3ED-CBA7F1428BAD}" type="presParOf" srcId="{CBE7FCC0-0B03-1344-8891-BF52FAF031CD}" destId="{0EA541A0-2D52-1E43-BCD7-86C4967EDFC4}" srcOrd="1" destOrd="0" presId="urn:microsoft.com/office/officeart/2005/8/layout/hProcess9"/>
    <dgm:cxn modelId="{16B7F4E5-6C17-F748-A4B7-3C58FA930C45}" type="presParOf" srcId="{CBE7FCC0-0B03-1344-8891-BF52FAF031CD}" destId="{F59DCD5B-4ACA-A742-B7BD-E72F45B517D5}" srcOrd="2" destOrd="0" presId="urn:microsoft.com/office/officeart/2005/8/layout/hProcess9"/>
    <dgm:cxn modelId="{5BB358D9-2501-1845-AABB-B60DEF8C68A0}" type="presParOf" srcId="{CBE7FCC0-0B03-1344-8891-BF52FAF031CD}" destId="{A0DD4752-E768-D447-BCF4-9E03973A8C84}" srcOrd="3" destOrd="0" presId="urn:microsoft.com/office/officeart/2005/8/layout/hProcess9"/>
    <dgm:cxn modelId="{F5EB8293-97DB-3642-8C49-2201557DBA93}" type="presParOf" srcId="{CBE7FCC0-0B03-1344-8891-BF52FAF031CD}" destId="{36E74145-F168-FC4C-996B-F66345A99CDF}" srcOrd="4" destOrd="0" presId="urn:microsoft.com/office/officeart/2005/8/layout/hProcess9"/>
    <dgm:cxn modelId="{DC3E1C8B-CC96-2D43-9588-918BCDA010B5}" type="presParOf" srcId="{CBE7FCC0-0B03-1344-8891-BF52FAF031CD}" destId="{A25B7730-13FC-0C4B-8473-53F056B0D2E7}" srcOrd="5" destOrd="0" presId="urn:microsoft.com/office/officeart/2005/8/layout/hProcess9"/>
    <dgm:cxn modelId="{B14D35CB-4594-C748-8DE9-C91338AEA22A}" type="presParOf" srcId="{CBE7FCC0-0B03-1344-8891-BF52FAF031CD}" destId="{228FD3F3-C30C-4043-AB1C-5603F2ED3AB9}"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2513DAF-BA91-4AA2-9137-C82576EB134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99130EAB-F8E6-4497-98DD-4F7569078AB3}">
      <dgm:prSet phldrT="[Text]" custT="1"/>
      <dgm:spPr>
        <a:solidFill>
          <a:srgbClr val="458DCF"/>
        </a:solidFill>
      </dgm:spPr>
      <dgm:t>
        <a:bodyPr/>
        <a:lstStyle/>
        <a:p>
          <a:pPr>
            <a:lnSpc>
              <a:spcPct val="114000"/>
            </a:lnSpc>
            <a:spcBef>
              <a:spcPts val="600"/>
            </a:spcBef>
            <a:spcAft>
              <a:spcPts val="600"/>
            </a:spcAft>
          </a:pPr>
          <a:r>
            <a:rPr lang="en-AU" sz="2000" dirty="0"/>
            <a:t>Substances used by clients and other staff </a:t>
          </a:r>
        </a:p>
      </dgm:t>
    </dgm:pt>
    <dgm:pt modelId="{8FE76944-A4FB-435D-8047-69E44B2A204A}" type="parTrans" cxnId="{DE7BDF9B-C011-4B28-80DE-12DD080387E2}">
      <dgm:prSet/>
      <dgm:spPr/>
      <dgm:t>
        <a:bodyPr/>
        <a:lstStyle/>
        <a:p>
          <a:pPr>
            <a:lnSpc>
              <a:spcPct val="114000"/>
            </a:lnSpc>
            <a:spcBef>
              <a:spcPts val="600"/>
            </a:spcBef>
            <a:spcAft>
              <a:spcPts val="600"/>
            </a:spcAft>
          </a:pPr>
          <a:endParaRPr lang="en-AU" sz="2000"/>
        </a:p>
      </dgm:t>
    </dgm:pt>
    <dgm:pt modelId="{900D3400-0EEB-4B2C-83D5-4AA82D01C05F}" type="sibTrans" cxnId="{DE7BDF9B-C011-4B28-80DE-12DD080387E2}">
      <dgm:prSet/>
      <dgm:spPr/>
      <dgm:t>
        <a:bodyPr/>
        <a:lstStyle/>
        <a:p>
          <a:pPr>
            <a:lnSpc>
              <a:spcPct val="114000"/>
            </a:lnSpc>
            <a:spcBef>
              <a:spcPts val="600"/>
            </a:spcBef>
            <a:spcAft>
              <a:spcPts val="600"/>
            </a:spcAft>
          </a:pPr>
          <a:endParaRPr lang="en-AU" sz="2000"/>
        </a:p>
      </dgm:t>
    </dgm:pt>
    <dgm:pt modelId="{A40760A0-CB00-404B-BFFE-689DB3960E28}">
      <dgm:prSet phldrT="[Text]" custT="1"/>
      <dgm:spPr>
        <a:solidFill>
          <a:srgbClr val="3CBE99"/>
        </a:solidFill>
      </dgm:spPr>
      <dgm:t>
        <a:bodyPr/>
        <a:lstStyle/>
        <a:p>
          <a:pPr>
            <a:lnSpc>
              <a:spcPct val="114000"/>
            </a:lnSpc>
            <a:spcBef>
              <a:spcPts val="600"/>
            </a:spcBef>
            <a:spcAft>
              <a:spcPts val="600"/>
            </a:spcAft>
          </a:pPr>
          <a:r>
            <a:rPr lang="en-AU" sz="2000" dirty="0"/>
            <a:t>Equipment used by clients and other staff </a:t>
          </a:r>
        </a:p>
      </dgm:t>
    </dgm:pt>
    <dgm:pt modelId="{C52A0120-AEF9-49D7-B04C-D89C3DA854E5}" type="parTrans" cxnId="{E1009BA4-B3B9-4DA8-AC46-165A31517652}">
      <dgm:prSet/>
      <dgm:spPr/>
      <dgm:t>
        <a:bodyPr/>
        <a:lstStyle/>
        <a:p>
          <a:pPr>
            <a:lnSpc>
              <a:spcPct val="114000"/>
            </a:lnSpc>
            <a:spcBef>
              <a:spcPts val="600"/>
            </a:spcBef>
            <a:spcAft>
              <a:spcPts val="600"/>
            </a:spcAft>
          </a:pPr>
          <a:endParaRPr lang="en-AU" sz="2000"/>
        </a:p>
      </dgm:t>
    </dgm:pt>
    <dgm:pt modelId="{71A38941-764F-405B-BB02-5349ED715B47}" type="sibTrans" cxnId="{E1009BA4-B3B9-4DA8-AC46-165A31517652}">
      <dgm:prSet/>
      <dgm:spPr/>
      <dgm:t>
        <a:bodyPr/>
        <a:lstStyle/>
        <a:p>
          <a:pPr>
            <a:lnSpc>
              <a:spcPct val="114000"/>
            </a:lnSpc>
            <a:spcBef>
              <a:spcPts val="600"/>
            </a:spcBef>
            <a:spcAft>
              <a:spcPts val="600"/>
            </a:spcAft>
          </a:pPr>
          <a:endParaRPr lang="en-AU" sz="2000"/>
        </a:p>
      </dgm:t>
    </dgm:pt>
    <dgm:pt modelId="{56552A5A-BAB2-4985-8149-1D39769A4741}">
      <dgm:prSet phldrT="[Text]" custT="1"/>
      <dgm:spPr/>
      <dgm:t>
        <a:bodyPr/>
        <a:lstStyle/>
        <a:p>
          <a:pPr>
            <a:lnSpc>
              <a:spcPct val="114000"/>
            </a:lnSpc>
            <a:spcBef>
              <a:spcPts val="600"/>
            </a:spcBef>
            <a:spcAft>
              <a:spcPts val="600"/>
            </a:spcAft>
          </a:pPr>
          <a:r>
            <a:rPr lang="en-AU" sz="2000" dirty="0"/>
            <a:t>Moveable items used by clients and other staff </a:t>
          </a:r>
        </a:p>
      </dgm:t>
    </dgm:pt>
    <dgm:pt modelId="{1AC13800-9603-4261-918C-2FC7B649BFDE}" type="parTrans" cxnId="{832CF347-109B-4031-8E1E-B5E3D5C9B269}">
      <dgm:prSet/>
      <dgm:spPr/>
      <dgm:t>
        <a:bodyPr/>
        <a:lstStyle/>
        <a:p>
          <a:pPr>
            <a:lnSpc>
              <a:spcPct val="114000"/>
            </a:lnSpc>
            <a:spcBef>
              <a:spcPts val="600"/>
            </a:spcBef>
            <a:spcAft>
              <a:spcPts val="600"/>
            </a:spcAft>
          </a:pPr>
          <a:endParaRPr lang="en-AU" sz="2000"/>
        </a:p>
      </dgm:t>
    </dgm:pt>
    <dgm:pt modelId="{1A1A12F3-9E4C-46FE-B4A7-CC55739EEF60}" type="sibTrans" cxnId="{832CF347-109B-4031-8E1E-B5E3D5C9B269}">
      <dgm:prSet/>
      <dgm:spPr/>
      <dgm:t>
        <a:bodyPr/>
        <a:lstStyle/>
        <a:p>
          <a:pPr>
            <a:lnSpc>
              <a:spcPct val="114000"/>
            </a:lnSpc>
            <a:spcBef>
              <a:spcPts val="600"/>
            </a:spcBef>
            <a:spcAft>
              <a:spcPts val="600"/>
            </a:spcAft>
          </a:pPr>
          <a:endParaRPr lang="en-AU" sz="2000"/>
        </a:p>
      </dgm:t>
    </dgm:pt>
    <dgm:pt modelId="{648FC7C8-7705-45B2-8382-04183BB01B16}">
      <dgm:prSet phldrT="[Text]" custT="1"/>
      <dgm:spPr/>
      <dgm:t>
        <a:bodyPr/>
        <a:lstStyle/>
        <a:p>
          <a:pPr>
            <a:lnSpc>
              <a:spcPct val="114000"/>
            </a:lnSpc>
            <a:spcBef>
              <a:spcPts val="600"/>
            </a:spcBef>
            <a:spcAft>
              <a:spcPts val="600"/>
            </a:spcAft>
            <a:buSzPts val="1200"/>
            <a:buFont typeface="Wingdings" panose="05000000000000000000" pitchFamily="2" charset="2"/>
            <a:buChar char=""/>
          </a:pPr>
          <a:r>
            <a:rPr lang="en-AU" sz="2000" dirty="0"/>
            <a:t>Other people</a:t>
          </a:r>
        </a:p>
      </dgm:t>
    </dgm:pt>
    <dgm:pt modelId="{E6984D8A-C8CD-4398-B02D-3E003E11C6F5}" type="parTrans" cxnId="{80515186-F54E-49F5-A553-4F686303CA82}">
      <dgm:prSet/>
      <dgm:spPr/>
      <dgm:t>
        <a:bodyPr/>
        <a:lstStyle/>
        <a:p>
          <a:pPr>
            <a:lnSpc>
              <a:spcPct val="114000"/>
            </a:lnSpc>
            <a:spcBef>
              <a:spcPts val="600"/>
            </a:spcBef>
            <a:spcAft>
              <a:spcPts val="600"/>
            </a:spcAft>
          </a:pPr>
          <a:endParaRPr lang="en-AU" sz="2000"/>
        </a:p>
      </dgm:t>
    </dgm:pt>
    <dgm:pt modelId="{DF236B38-74D6-4383-BFA5-27A6094B02D7}" type="sibTrans" cxnId="{80515186-F54E-49F5-A553-4F686303CA82}">
      <dgm:prSet/>
      <dgm:spPr/>
      <dgm:t>
        <a:bodyPr/>
        <a:lstStyle/>
        <a:p>
          <a:pPr>
            <a:lnSpc>
              <a:spcPct val="114000"/>
            </a:lnSpc>
            <a:spcBef>
              <a:spcPts val="600"/>
            </a:spcBef>
            <a:spcAft>
              <a:spcPts val="600"/>
            </a:spcAft>
          </a:pPr>
          <a:endParaRPr lang="en-AU" sz="2000"/>
        </a:p>
      </dgm:t>
    </dgm:pt>
    <dgm:pt modelId="{BBFF9197-FA0E-43F8-869B-015487B4ADAE}" type="pres">
      <dgm:prSet presAssocID="{22513DAF-BA91-4AA2-9137-C82576EB1344}" presName="diagram" presStyleCnt="0">
        <dgm:presLayoutVars>
          <dgm:dir/>
          <dgm:resizeHandles val="exact"/>
        </dgm:presLayoutVars>
      </dgm:prSet>
      <dgm:spPr/>
    </dgm:pt>
    <dgm:pt modelId="{8C58204F-8812-43DA-BC61-74011660760C}" type="pres">
      <dgm:prSet presAssocID="{99130EAB-F8E6-4497-98DD-4F7569078AB3}" presName="node" presStyleLbl="node1" presStyleIdx="0" presStyleCnt="4">
        <dgm:presLayoutVars>
          <dgm:bulletEnabled val="1"/>
        </dgm:presLayoutVars>
      </dgm:prSet>
      <dgm:spPr/>
    </dgm:pt>
    <dgm:pt modelId="{8DE5C175-9748-4C82-A861-77CD18CDEB5D}" type="pres">
      <dgm:prSet presAssocID="{900D3400-0EEB-4B2C-83D5-4AA82D01C05F}" presName="sibTrans" presStyleCnt="0"/>
      <dgm:spPr/>
    </dgm:pt>
    <dgm:pt modelId="{E3A684FA-CC64-474E-AF1A-FC05E7D0BA9A}" type="pres">
      <dgm:prSet presAssocID="{A40760A0-CB00-404B-BFFE-689DB3960E28}" presName="node" presStyleLbl="node1" presStyleIdx="1" presStyleCnt="4">
        <dgm:presLayoutVars>
          <dgm:bulletEnabled val="1"/>
        </dgm:presLayoutVars>
      </dgm:prSet>
      <dgm:spPr/>
    </dgm:pt>
    <dgm:pt modelId="{EBE0D014-5E3A-45DF-8167-D964E06A35D1}" type="pres">
      <dgm:prSet presAssocID="{71A38941-764F-405B-BB02-5349ED715B47}" presName="sibTrans" presStyleCnt="0"/>
      <dgm:spPr/>
    </dgm:pt>
    <dgm:pt modelId="{2BD7D03D-9228-4FFF-B6EC-B3E31434CD0A}" type="pres">
      <dgm:prSet presAssocID="{56552A5A-BAB2-4985-8149-1D39769A4741}" presName="node" presStyleLbl="node1" presStyleIdx="2" presStyleCnt="4">
        <dgm:presLayoutVars>
          <dgm:bulletEnabled val="1"/>
        </dgm:presLayoutVars>
      </dgm:prSet>
      <dgm:spPr/>
    </dgm:pt>
    <dgm:pt modelId="{1F6CC0CF-6EAA-4A93-A901-358340BC3FB8}" type="pres">
      <dgm:prSet presAssocID="{1A1A12F3-9E4C-46FE-B4A7-CC55739EEF60}" presName="sibTrans" presStyleCnt="0"/>
      <dgm:spPr/>
    </dgm:pt>
    <dgm:pt modelId="{ED797CC4-11E9-44B7-A883-76976AC4F167}" type="pres">
      <dgm:prSet presAssocID="{648FC7C8-7705-45B2-8382-04183BB01B16}" presName="node" presStyleLbl="node1" presStyleIdx="3" presStyleCnt="4">
        <dgm:presLayoutVars>
          <dgm:bulletEnabled val="1"/>
        </dgm:presLayoutVars>
      </dgm:prSet>
      <dgm:spPr/>
    </dgm:pt>
  </dgm:ptLst>
  <dgm:cxnLst>
    <dgm:cxn modelId="{B92A7439-8C8D-45CB-B0A4-5F625DC15B9A}" type="presOf" srcId="{56552A5A-BAB2-4985-8149-1D39769A4741}" destId="{2BD7D03D-9228-4FFF-B6EC-B3E31434CD0A}" srcOrd="0" destOrd="0" presId="urn:microsoft.com/office/officeart/2005/8/layout/default"/>
    <dgm:cxn modelId="{832CF347-109B-4031-8E1E-B5E3D5C9B269}" srcId="{22513DAF-BA91-4AA2-9137-C82576EB1344}" destId="{56552A5A-BAB2-4985-8149-1D39769A4741}" srcOrd="2" destOrd="0" parTransId="{1AC13800-9603-4261-918C-2FC7B649BFDE}" sibTransId="{1A1A12F3-9E4C-46FE-B4A7-CC55739EEF60}"/>
    <dgm:cxn modelId="{AC0DBA6C-EFD8-4347-BC24-B4C28B8D21C4}" type="presOf" srcId="{A40760A0-CB00-404B-BFFE-689DB3960E28}" destId="{E3A684FA-CC64-474E-AF1A-FC05E7D0BA9A}" srcOrd="0" destOrd="0" presId="urn:microsoft.com/office/officeart/2005/8/layout/default"/>
    <dgm:cxn modelId="{4BB07D71-61FA-4E7E-BD80-EBD6EA2C876E}" type="presOf" srcId="{99130EAB-F8E6-4497-98DD-4F7569078AB3}" destId="{8C58204F-8812-43DA-BC61-74011660760C}" srcOrd="0" destOrd="0" presId="urn:microsoft.com/office/officeart/2005/8/layout/default"/>
    <dgm:cxn modelId="{80515186-F54E-49F5-A553-4F686303CA82}" srcId="{22513DAF-BA91-4AA2-9137-C82576EB1344}" destId="{648FC7C8-7705-45B2-8382-04183BB01B16}" srcOrd="3" destOrd="0" parTransId="{E6984D8A-C8CD-4398-B02D-3E003E11C6F5}" sibTransId="{DF236B38-74D6-4383-BFA5-27A6094B02D7}"/>
    <dgm:cxn modelId="{DE7BDF9B-C011-4B28-80DE-12DD080387E2}" srcId="{22513DAF-BA91-4AA2-9137-C82576EB1344}" destId="{99130EAB-F8E6-4497-98DD-4F7569078AB3}" srcOrd="0" destOrd="0" parTransId="{8FE76944-A4FB-435D-8047-69E44B2A204A}" sibTransId="{900D3400-0EEB-4B2C-83D5-4AA82D01C05F}"/>
    <dgm:cxn modelId="{E1009BA4-B3B9-4DA8-AC46-165A31517652}" srcId="{22513DAF-BA91-4AA2-9137-C82576EB1344}" destId="{A40760A0-CB00-404B-BFFE-689DB3960E28}" srcOrd="1" destOrd="0" parTransId="{C52A0120-AEF9-49D7-B04C-D89C3DA854E5}" sibTransId="{71A38941-764F-405B-BB02-5349ED715B47}"/>
    <dgm:cxn modelId="{B85E15A6-2B07-40BA-B232-6026BE907A12}" type="presOf" srcId="{648FC7C8-7705-45B2-8382-04183BB01B16}" destId="{ED797CC4-11E9-44B7-A883-76976AC4F167}" srcOrd="0" destOrd="0" presId="urn:microsoft.com/office/officeart/2005/8/layout/default"/>
    <dgm:cxn modelId="{5662C4C9-01AB-4A06-B43E-A3E0237A3553}" type="presOf" srcId="{22513DAF-BA91-4AA2-9137-C82576EB1344}" destId="{BBFF9197-FA0E-43F8-869B-015487B4ADAE}" srcOrd="0" destOrd="0" presId="urn:microsoft.com/office/officeart/2005/8/layout/default"/>
    <dgm:cxn modelId="{A5CD506A-EAA4-44E8-A6F8-02B3BD026925}" type="presParOf" srcId="{BBFF9197-FA0E-43F8-869B-015487B4ADAE}" destId="{8C58204F-8812-43DA-BC61-74011660760C}" srcOrd="0" destOrd="0" presId="urn:microsoft.com/office/officeart/2005/8/layout/default"/>
    <dgm:cxn modelId="{CDBD7316-5934-4E48-9D93-A22D325A079E}" type="presParOf" srcId="{BBFF9197-FA0E-43F8-869B-015487B4ADAE}" destId="{8DE5C175-9748-4C82-A861-77CD18CDEB5D}" srcOrd="1" destOrd="0" presId="urn:microsoft.com/office/officeart/2005/8/layout/default"/>
    <dgm:cxn modelId="{BE2178C3-16E8-4FBB-A460-BBD8E8E51832}" type="presParOf" srcId="{BBFF9197-FA0E-43F8-869B-015487B4ADAE}" destId="{E3A684FA-CC64-474E-AF1A-FC05E7D0BA9A}" srcOrd="2" destOrd="0" presId="urn:microsoft.com/office/officeart/2005/8/layout/default"/>
    <dgm:cxn modelId="{11250C50-3782-4D23-A575-A7E3030BF7E1}" type="presParOf" srcId="{BBFF9197-FA0E-43F8-869B-015487B4ADAE}" destId="{EBE0D014-5E3A-45DF-8167-D964E06A35D1}" srcOrd="3" destOrd="0" presId="urn:microsoft.com/office/officeart/2005/8/layout/default"/>
    <dgm:cxn modelId="{6DF7ED3D-88BA-467E-8ACA-83658B61CF13}" type="presParOf" srcId="{BBFF9197-FA0E-43F8-869B-015487B4ADAE}" destId="{2BD7D03D-9228-4FFF-B6EC-B3E31434CD0A}" srcOrd="4" destOrd="0" presId="urn:microsoft.com/office/officeart/2005/8/layout/default"/>
    <dgm:cxn modelId="{E5416E71-40F4-494A-8C86-119662F379C0}" type="presParOf" srcId="{BBFF9197-FA0E-43F8-869B-015487B4ADAE}" destId="{1F6CC0CF-6EAA-4A93-A901-358340BC3FB8}" srcOrd="5" destOrd="0" presId="urn:microsoft.com/office/officeart/2005/8/layout/default"/>
    <dgm:cxn modelId="{2D8DB43E-2761-4064-B763-4EDD039CBC86}" type="presParOf" srcId="{BBFF9197-FA0E-43F8-869B-015487B4ADAE}" destId="{ED797CC4-11E9-44B7-A883-76976AC4F167}"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60B4738-0891-2649-BB56-3D3481DB1EF4}" type="doc">
      <dgm:prSet loTypeId="urn:microsoft.com/office/officeart/2005/8/layout/pyramid3" loCatId="" qsTypeId="urn:microsoft.com/office/officeart/2005/8/quickstyle/simple1" qsCatId="simple" csTypeId="urn:microsoft.com/office/officeart/2005/8/colors/colorful5" csCatId="colorful" phldr="1"/>
      <dgm:spPr/>
    </dgm:pt>
    <dgm:pt modelId="{0F20ADB0-E53E-464F-8917-A0DA037DE701}">
      <dgm:prSet phldrT="[Text]" custT="1"/>
      <dgm:spPr/>
      <dgm:t>
        <a:bodyPr/>
        <a:lstStyle/>
        <a:p>
          <a:r>
            <a:rPr lang="en-US" sz="1800" b="1">
              <a:solidFill>
                <a:schemeClr val="bg1"/>
              </a:solidFill>
            </a:rPr>
            <a:t>Elimination</a:t>
          </a:r>
        </a:p>
      </dgm:t>
    </dgm:pt>
    <dgm:pt modelId="{1544A290-EBB2-104F-9B55-800D703358FB}" type="parTrans" cxnId="{19274FAC-4FD6-7E49-BF38-4B13F0B3B22C}">
      <dgm:prSet/>
      <dgm:spPr/>
      <dgm:t>
        <a:bodyPr/>
        <a:lstStyle/>
        <a:p>
          <a:endParaRPr lang="en-US">
            <a:solidFill>
              <a:schemeClr val="tx1">
                <a:lumMod val="75000"/>
                <a:lumOff val="25000"/>
              </a:schemeClr>
            </a:solidFill>
          </a:endParaRPr>
        </a:p>
      </dgm:t>
    </dgm:pt>
    <dgm:pt modelId="{423FFBF0-15DF-8D45-B24C-FFD337AD9608}" type="sibTrans" cxnId="{19274FAC-4FD6-7E49-BF38-4B13F0B3B22C}">
      <dgm:prSet/>
      <dgm:spPr/>
      <dgm:t>
        <a:bodyPr/>
        <a:lstStyle/>
        <a:p>
          <a:endParaRPr lang="en-US">
            <a:solidFill>
              <a:schemeClr val="tx1">
                <a:lumMod val="75000"/>
                <a:lumOff val="25000"/>
              </a:schemeClr>
            </a:solidFill>
          </a:endParaRPr>
        </a:p>
      </dgm:t>
    </dgm:pt>
    <dgm:pt modelId="{4E6FFA9C-980B-4C49-96AD-AC2E641F9319}">
      <dgm:prSet phldrT="[Text]" custT="1"/>
      <dgm:spPr/>
      <dgm:t>
        <a:bodyPr/>
        <a:lstStyle/>
        <a:p>
          <a:r>
            <a:rPr lang="en-US" sz="1800" b="1">
              <a:solidFill>
                <a:schemeClr val="bg1"/>
              </a:solidFill>
            </a:rPr>
            <a:t>Substitution</a:t>
          </a:r>
        </a:p>
      </dgm:t>
    </dgm:pt>
    <dgm:pt modelId="{46FD9707-88DD-7742-BBC0-CF67E83B8086}" type="parTrans" cxnId="{8268C808-E2F1-E84A-89D9-C86F27DD1665}">
      <dgm:prSet/>
      <dgm:spPr/>
      <dgm:t>
        <a:bodyPr/>
        <a:lstStyle/>
        <a:p>
          <a:endParaRPr lang="en-US">
            <a:solidFill>
              <a:schemeClr val="tx1">
                <a:lumMod val="75000"/>
                <a:lumOff val="25000"/>
              </a:schemeClr>
            </a:solidFill>
          </a:endParaRPr>
        </a:p>
      </dgm:t>
    </dgm:pt>
    <dgm:pt modelId="{CF24820C-AE10-CB45-A413-E145A309DBEA}" type="sibTrans" cxnId="{8268C808-E2F1-E84A-89D9-C86F27DD1665}">
      <dgm:prSet/>
      <dgm:spPr/>
      <dgm:t>
        <a:bodyPr/>
        <a:lstStyle/>
        <a:p>
          <a:endParaRPr lang="en-US">
            <a:solidFill>
              <a:schemeClr val="tx1">
                <a:lumMod val="75000"/>
                <a:lumOff val="25000"/>
              </a:schemeClr>
            </a:solidFill>
          </a:endParaRPr>
        </a:p>
      </dgm:t>
    </dgm:pt>
    <dgm:pt modelId="{FE02B066-8578-594A-A9DD-0BB8A2CD7E82}">
      <dgm:prSet phldrT="[Text]" custT="1"/>
      <dgm:spPr/>
      <dgm:t>
        <a:bodyPr/>
        <a:lstStyle/>
        <a:p>
          <a:r>
            <a:rPr lang="en-US" sz="1800" b="1">
              <a:solidFill>
                <a:schemeClr val="bg1"/>
              </a:solidFill>
            </a:rPr>
            <a:t>Engineering controls</a:t>
          </a:r>
        </a:p>
      </dgm:t>
    </dgm:pt>
    <dgm:pt modelId="{4B1CB460-E320-894F-AE2F-2341175E05CD}" type="parTrans" cxnId="{53522B65-FCD1-B543-9696-00A3C9D99A3E}">
      <dgm:prSet/>
      <dgm:spPr/>
      <dgm:t>
        <a:bodyPr/>
        <a:lstStyle/>
        <a:p>
          <a:endParaRPr lang="en-US">
            <a:solidFill>
              <a:schemeClr val="tx1">
                <a:lumMod val="75000"/>
                <a:lumOff val="25000"/>
              </a:schemeClr>
            </a:solidFill>
          </a:endParaRPr>
        </a:p>
      </dgm:t>
    </dgm:pt>
    <dgm:pt modelId="{3632CBE1-374E-1A41-BA15-1AC185269AB6}" type="sibTrans" cxnId="{53522B65-FCD1-B543-9696-00A3C9D99A3E}">
      <dgm:prSet/>
      <dgm:spPr/>
      <dgm:t>
        <a:bodyPr/>
        <a:lstStyle/>
        <a:p>
          <a:endParaRPr lang="en-US">
            <a:solidFill>
              <a:schemeClr val="tx1">
                <a:lumMod val="75000"/>
                <a:lumOff val="25000"/>
              </a:schemeClr>
            </a:solidFill>
          </a:endParaRPr>
        </a:p>
      </dgm:t>
    </dgm:pt>
    <dgm:pt modelId="{4059C987-1B58-EF43-9D88-5C40D6ABC07A}">
      <dgm:prSet phldrT="[Text]" custT="1"/>
      <dgm:spPr/>
      <dgm:t>
        <a:bodyPr/>
        <a:lstStyle/>
        <a:p>
          <a:r>
            <a:rPr lang="en-US" sz="1800" b="1">
              <a:solidFill>
                <a:schemeClr val="bg1"/>
              </a:solidFill>
            </a:rPr>
            <a:t>Administration controls</a:t>
          </a:r>
        </a:p>
      </dgm:t>
    </dgm:pt>
    <dgm:pt modelId="{86BA7AB3-87AF-D74E-9DE9-66F1F93DC7C3}" type="parTrans" cxnId="{887CD01B-EEB6-7649-B476-FF3F7F2C2C0A}">
      <dgm:prSet/>
      <dgm:spPr/>
      <dgm:t>
        <a:bodyPr/>
        <a:lstStyle/>
        <a:p>
          <a:endParaRPr lang="en-US">
            <a:solidFill>
              <a:schemeClr val="tx1">
                <a:lumMod val="75000"/>
                <a:lumOff val="25000"/>
              </a:schemeClr>
            </a:solidFill>
          </a:endParaRPr>
        </a:p>
      </dgm:t>
    </dgm:pt>
    <dgm:pt modelId="{F71200C1-6159-E842-953E-D84FA1FB59A1}" type="sibTrans" cxnId="{887CD01B-EEB6-7649-B476-FF3F7F2C2C0A}">
      <dgm:prSet/>
      <dgm:spPr/>
      <dgm:t>
        <a:bodyPr/>
        <a:lstStyle/>
        <a:p>
          <a:endParaRPr lang="en-US">
            <a:solidFill>
              <a:schemeClr val="tx1">
                <a:lumMod val="75000"/>
                <a:lumOff val="25000"/>
              </a:schemeClr>
            </a:solidFill>
          </a:endParaRPr>
        </a:p>
      </dgm:t>
    </dgm:pt>
    <dgm:pt modelId="{F1603B8D-4678-C34A-AE95-7711851FEABA}">
      <dgm:prSet phldrT="[Text]" custT="1"/>
      <dgm:spPr/>
      <dgm:t>
        <a:bodyPr anchor="ctr"/>
        <a:lstStyle/>
        <a:p>
          <a:pPr>
            <a:spcBef>
              <a:spcPts val="600"/>
            </a:spcBef>
            <a:spcAft>
              <a:spcPts val="600"/>
            </a:spcAft>
          </a:pPr>
          <a:r>
            <a:rPr lang="en-US" sz="1800">
              <a:solidFill>
                <a:schemeClr val="tx1">
                  <a:lumMod val="75000"/>
                  <a:lumOff val="25000"/>
                </a:schemeClr>
              </a:solidFill>
            </a:rPr>
            <a:t>Removing an existing hazard</a:t>
          </a:r>
        </a:p>
      </dgm:t>
    </dgm:pt>
    <dgm:pt modelId="{F79AC6F4-E835-7E4D-89E3-8E5108CA40A1}" type="parTrans" cxnId="{744F1804-5E6F-C34A-A1FB-533D91DCF4BF}">
      <dgm:prSet/>
      <dgm:spPr/>
      <dgm:t>
        <a:bodyPr/>
        <a:lstStyle/>
        <a:p>
          <a:endParaRPr lang="en-US">
            <a:solidFill>
              <a:schemeClr val="tx1">
                <a:lumMod val="75000"/>
                <a:lumOff val="25000"/>
              </a:schemeClr>
            </a:solidFill>
          </a:endParaRPr>
        </a:p>
      </dgm:t>
    </dgm:pt>
    <dgm:pt modelId="{D8FC1973-4842-284A-87EA-869814467C3B}" type="sibTrans" cxnId="{744F1804-5E6F-C34A-A1FB-533D91DCF4BF}">
      <dgm:prSet/>
      <dgm:spPr/>
      <dgm:t>
        <a:bodyPr/>
        <a:lstStyle/>
        <a:p>
          <a:endParaRPr lang="en-US">
            <a:solidFill>
              <a:schemeClr val="tx1">
                <a:lumMod val="75000"/>
                <a:lumOff val="25000"/>
              </a:schemeClr>
            </a:solidFill>
          </a:endParaRPr>
        </a:p>
      </dgm:t>
    </dgm:pt>
    <dgm:pt modelId="{B189FB9D-BE84-6F4A-9158-055363E677CD}">
      <dgm:prSet phldrT="[Text]" custT="1"/>
      <dgm:spPr/>
      <dgm:t>
        <a:bodyPr anchor="ctr"/>
        <a:lstStyle/>
        <a:p>
          <a:pPr>
            <a:spcBef>
              <a:spcPts val="600"/>
            </a:spcBef>
            <a:spcAft>
              <a:spcPts val="600"/>
            </a:spcAft>
          </a:pPr>
          <a:r>
            <a:rPr lang="en-US" sz="1800">
              <a:solidFill>
                <a:schemeClr val="tx1">
                  <a:lumMod val="75000"/>
                  <a:lumOff val="25000"/>
                </a:schemeClr>
              </a:solidFill>
            </a:rPr>
            <a:t> Replace the hazard with something safer</a:t>
          </a:r>
        </a:p>
      </dgm:t>
    </dgm:pt>
    <dgm:pt modelId="{30484EF6-62C8-A847-BA01-ED32D87D8191}" type="parTrans" cxnId="{120B2A03-29CC-4444-A6E2-7D489E1A6ADB}">
      <dgm:prSet/>
      <dgm:spPr/>
      <dgm:t>
        <a:bodyPr/>
        <a:lstStyle/>
        <a:p>
          <a:endParaRPr lang="en-US">
            <a:solidFill>
              <a:schemeClr val="tx1">
                <a:lumMod val="75000"/>
                <a:lumOff val="25000"/>
              </a:schemeClr>
            </a:solidFill>
          </a:endParaRPr>
        </a:p>
      </dgm:t>
    </dgm:pt>
    <dgm:pt modelId="{350134BB-DE15-C24D-8925-A4C5AC3663C8}" type="sibTrans" cxnId="{120B2A03-29CC-4444-A6E2-7D489E1A6ADB}">
      <dgm:prSet/>
      <dgm:spPr/>
      <dgm:t>
        <a:bodyPr/>
        <a:lstStyle/>
        <a:p>
          <a:endParaRPr lang="en-US">
            <a:solidFill>
              <a:schemeClr val="tx1">
                <a:lumMod val="75000"/>
                <a:lumOff val="25000"/>
              </a:schemeClr>
            </a:solidFill>
          </a:endParaRPr>
        </a:p>
      </dgm:t>
    </dgm:pt>
    <dgm:pt modelId="{9F8110F7-059B-F54E-9FAE-8A38E1A96A1E}">
      <dgm:prSet phldrT="[Text]" custT="1"/>
      <dgm:spPr/>
      <dgm:t>
        <a:bodyPr anchor="ctr"/>
        <a:lstStyle/>
        <a:p>
          <a:pPr algn="l">
            <a:spcBef>
              <a:spcPts val="600"/>
            </a:spcBef>
            <a:spcAft>
              <a:spcPts val="600"/>
            </a:spcAft>
          </a:pPr>
          <a:r>
            <a:rPr lang="en-US" sz="1800">
              <a:solidFill>
                <a:schemeClr val="tx1">
                  <a:lumMod val="75000"/>
                  <a:lumOff val="25000"/>
                </a:schemeClr>
              </a:solidFill>
            </a:rPr>
            <a:t> Use mechanical devices or processes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F1E40DA-602A-FB42-A7A5-B8BEFBBF961E}" type="parTrans" cxnId="{C65F518A-9DC7-1D46-9490-782163C1CFBF}">
      <dgm:prSet/>
      <dgm:spPr/>
      <dgm:t>
        <a:bodyPr/>
        <a:lstStyle/>
        <a:p>
          <a:endParaRPr lang="en-US">
            <a:solidFill>
              <a:schemeClr val="tx1">
                <a:lumMod val="75000"/>
                <a:lumOff val="25000"/>
              </a:schemeClr>
            </a:solidFill>
          </a:endParaRPr>
        </a:p>
      </dgm:t>
    </dgm:pt>
    <dgm:pt modelId="{872A5CC9-7E97-5640-B17C-D89A1E129BDB}" type="sibTrans" cxnId="{C65F518A-9DC7-1D46-9490-782163C1CFBF}">
      <dgm:prSet/>
      <dgm:spPr/>
      <dgm:t>
        <a:bodyPr/>
        <a:lstStyle/>
        <a:p>
          <a:endParaRPr lang="en-US">
            <a:solidFill>
              <a:schemeClr val="tx1">
                <a:lumMod val="75000"/>
                <a:lumOff val="25000"/>
              </a:schemeClr>
            </a:solidFill>
          </a:endParaRPr>
        </a:p>
      </dgm:t>
    </dgm:pt>
    <dgm:pt modelId="{B32B9441-86D0-B64D-A0C0-53A6B53BAB1A}">
      <dgm:prSet phldrT="[Text]" custT="1"/>
      <dgm:spPr/>
      <dgm:t>
        <a:bodyPr anchor="ctr"/>
        <a:lstStyle/>
        <a:p>
          <a:pPr>
            <a:lnSpc>
              <a:spcPct val="90000"/>
            </a:lnSpc>
            <a:spcBef>
              <a:spcPts val="600"/>
            </a:spcBef>
            <a:spcAft>
              <a:spcPts val="600"/>
            </a:spcAft>
          </a:pPr>
          <a:r>
            <a:rPr lang="en-US" sz="1800">
              <a:solidFill>
                <a:schemeClr val="tx1">
                  <a:lumMod val="75000"/>
                  <a:lumOff val="25000"/>
                </a:schemeClr>
              </a:solidFill>
            </a:rPr>
            <a:t> Work methods or procedures that are designed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B3C8BC8-48DA-9440-A3D5-B7CDA4F2BD0F}" type="parTrans" cxnId="{206D873D-3C64-D545-B5E5-D1180FA3E00C}">
      <dgm:prSet/>
      <dgm:spPr/>
      <dgm:t>
        <a:bodyPr/>
        <a:lstStyle/>
        <a:p>
          <a:endParaRPr lang="en-US">
            <a:solidFill>
              <a:schemeClr val="tx1">
                <a:lumMod val="75000"/>
                <a:lumOff val="25000"/>
              </a:schemeClr>
            </a:solidFill>
          </a:endParaRPr>
        </a:p>
      </dgm:t>
    </dgm:pt>
    <dgm:pt modelId="{EE5F2F11-85A8-8840-8A10-5717195148FE}" type="sibTrans" cxnId="{206D873D-3C64-D545-B5E5-D1180FA3E00C}">
      <dgm:prSet/>
      <dgm:spPr/>
      <dgm:t>
        <a:bodyPr/>
        <a:lstStyle/>
        <a:p>
          <a:endParaRPr lang="en-US">
            <a:solidFill>
              <a:schemeClr val="tx1">
                <a:lumMod val="75000"/>
                <a:lumOff val="25000"/>
              </a:schemeClr>
            </a:solidFill>
          </a:endParaRPr>
        </a:p>
      </dgm:t>
    </dgm:pt>
    <dgm:pt modelId="{9A12D8AD-60D2-D34E-BDEC-7A28502734DD}">
      <dgm:prSet phldrT="[Text]" custT="1"/>
      <dgm:spPr/>
      <dgm:t>
        <a:bodyPr/>
        <a:lstStyle/>
        <a:p>
          <a:r>
            <a:rPr lang="en-US" sz="1800" b="1">
              <a:solidFill>
                <a:schemeClr val="bg1"/>
              </a:solidFill>
            </a:rPr>
            <a:t>PPE</a:t>
          </a:r>
        </a:p>
      </dgm:t>
    </dgm:pt>
    <dgm:pt modelId="{167389BD-7573-2F40-92AB-C9557444E7E0}" type="parTrans" cxnId="{0FCA37E8-4D07-4E41-9DF8-736DD193F4DB}">
      <dgm:prSet/>
      <dgm:spPr/>
      <dgm:t>
        <a:bodyPr/>
        <a:lstStyle/>
        <a:p>
          <a:endParaRPr lang="en-US">
            <a:solidFill>
              <a:schemeClr val="tx1">
                <a:lumMod val="75000"/>
                <a:lumOff val="25000"/>
              </a:schemeClr>
            </a:solidFill>
          </a:endParaRPr>
        </a:p>
      </dgm:t>
    </dgm:pt>
    <dgm:pt modelId="{05A65C86-E0B2-014C-A89C-2BE6ECB86AA6}" type="sibTrans" cxnId="{0FCA37E8-4D07-4E41-9DF8-736DD193F4DB}">
      <dgm:prSet/>
      <dgm:spPr/>
      <dgm:t>
        <a:bodyPr/>
        <a:lstStyle/>
        <a:p>
          <a:endParaRPr lang="en-US">
            <a:solidFill>
              <a:schemeClr val="tx1">
                <a:lumMod val="75000"/>
                <a:lumOff val="25000"/>
              </a:schemeClr>
            </a:solidFill>
          </a:endParaRPr>
        </a:p>
      </dgm:t>
    </dgm:pt>
    <dgm:pt modelId="{05355177-6335-6748-800C-DA8BB9BEC0D6}">
      <dgm:prSet phldrT="[Text]" custT="1"/>
      <dgm:spPr/>
      <dgm:t>
        <a:bodyPr anchor="ctr"/>
        <a:lstStyle/>
        <a:p>
          <a:pPr>
            <a:spcBef>
              <a:spcPts val="600"/>
            </a:spcBef>
            <a:spcAft>
              <a:spcPts val="600"/>
            </a:spcAft>
          </a:pPr>
          <a:r>
            <a:rPr lang="en-US" sz="1800">
              <a:solidFill>
                <a:schemeClr val="tx1">
                  <a:lumMod val="75000"/>
                  <a:lumOff val="25000"/>
                </a:schemeClr>
              </a:solidFill>
            </a:rPr>
            <a:t> Protect the person with the use of suitable Personal Protective Equipment</a:t>
          </a:r>
        </a:p>
      </dgm:t>
    </dgm:pt>
    <dgm:pt modelId="{D4DC7910-1FD1-F14D-B27A-958DC43568AE}" type="parTrans" cxnId="{523CEAD6-A1A9-9D4F-9221-AAD648F4C0D2}">
      <dgm:prSet/>
      <dgm:spPr/>
      <dgm:t>
        <a:bodyPr/>
        <a:lstStyle/>
        <a:p>
          <a:endParaRPr lang="en-US">
            <a:solidFill>
              <a:schemeClr val="tx1">
                <a:lumMod val="75000"/>
                <a:lumOff val="25000"/>
              </a:schemeClr>
            </a:solidFill>
          </a:endParaRPr>
        </a:p>
      </dgm:t>
    </dgm:pt>
    <dgm:pt modelId="{476BE5F0-3D54-1044-A152-4CA1CC64FE90}" type="sibTrans" cxnId="{523CEAD6-A1A9-9D4F-9221-AAD648F4C0D2}">
      <dgm:prSet/>
      <dgm:spPr/>
      <dgm:t>
        <a:bodyPr/>
        <a:lstStyle/>
        <a:p>
          <a:endParaRPr lang="en-US">
            <a:solidFill>
              <a:schemeClr val="tx1">
                <a:lumMod val="75000"/>
                <a:lumOff val="25000"/>
              </a:schemeClr>
            </a:solidFill>
          </a:endParaRPr>
        </a:p>
      </dgm:t>
    </dgm:pt>
    <dgm:pt modelId="{7E673D7F-4FD8-445F-A31B-F35100C38765}">
      <dgm:prSet phldrT="[Text]" custT="1"/>
      <dgm:spPr/>
      <dgm:t>
        <a:bodyPr/>
        <a:lstStyle/>
        <a:p>
          <a:r>
            <a:rPr lang="en-US" sz="1800" b="1">
              <a:solidFill>
                <a:schemeClr val="bg1"/>
              </a:solidFill>
            </a:rPr>
            <a:t>Isolation</a:t>
          </a:r>
        </a:p>
      </dgm:t>
    </dgm:pt>
    <dgm:pt modelId="{99745E98-986F-46A8-9A5E-25F4B927B0DC}" type="parTrans" cxnId="{31AA6D89-0A25-43E3-9AEC-D207932B7E14}">
      <dgm:prSet/>
      <dgm:spPr/>
      <dgm:t>
        <a:bodyPr/>
        <a:lstStyle/>
        <a:p>
          <a:endParaRPr lang="en-US">
            <a:solidFill>
              <a:schemeClr val="tx1">
                <a:lumMod val="75000"/>
                <a:lumOff val="25000"/>
              </a:schemeClr>
            </a:solidFill>
          </a:endParaRPr>
        </a:p>
      </dgm:t>
    </dgm:pt>
    <dgm:pt modelId="{06CAD99D-D2AB-46D7-85FA-9FD179CD1ED7}" type="sibTrans" cxnId="{31AA6D89-0A25-43E3-9AEC-D207932B7E14}">
      <dgm:prSet/>
      <dgm:spPr/>
      <dgm:t>
        <a:bodyPr/>
        <a:lstStyle/>
        <a:p>
          <a:endParaRPr lang="en-US">
            <a:solidFill>
              <a:schemeClr val="tx1">
                <a:lumMod val="75000"/>
                <a:lumOff val="25000"/>
              </a:schemeClr>
            </a:solidFill>
          </a:endParaRPr>
        </a:p>
      </dgm:t>
    </dgm:pt>
    <dgm:pt modelId="{7D1D3A87-20F5-4B43-9DDD-53B5EB1883D7}">
      <dgm:prSet phldrT="[Text]" custT="1"/>
      <dgm:spPr/>
      <dgm:t>
        <a:bodyPr anchor="ctr"/>
        <a:lstStyle/>
        <a:p>
          <a:pPr>
            <a:spcBef>
              <a:spcPts val="600"/>
            </a:spcBef>
            <a:spcAft>
              <a:spcPts val="600"/>
            </a:spcAft>
          </a:pPr>
          <a:r>
            <a:rPr lang="en-US" sz="1800" b="0">
              <a:solidFill>
                <a:schemeClr val="tx1">
                  <a:lumMod val="75000"/>
                  <a:lumOff val="25000"/>
                </a:schemeClr>
              </a:solidFill>
            </a:rPr>
            <a:t> Isolate the hazard from people</a:t>
          </a:r>
        </a:p>
      </dgm:t>
    </dgm:pt>
    <dgm:pt modelId="{FA7A0397-5F99-4BDF-B4AE-B35F1A58396A}" type="parTrans" cxnId="{C11B69F0-6760-40BA-A975-DF779F8E7F8C}">
      <dgm:prSet/>
      <dgm:spPr/>
      <dgm:t>
        <a:bodyPr/>
        <a:lstStyle/>
        <a:p>
          <a:endParaRPr lang="en-US">
            <a:solidFill>
              <a:schemeClr val="tx1">
                <a:lumMod val="75000"/>
                <a:lumOff val="25000"/>
              </a:schemeClr>
            </a:solidFill>
          </a:endParaRPr>
        </a:p>
      </dgm:t>
    </dgm:pt>
    <dgm:pt modelId="{323FEF6A-BC2A-46C8-992F-9FEDCB293062}" type="sibTrans" cxnId="{C11B69F0-6760-40BA-A975-DF779F8E7F8C}">
      <dgm:prSet/>
      <dgm:spPr/>
      <dgm:t>
        <a:bodyPr/>
        <a:lstStyle/>
        <a:p>
          <a:endParaRPr lang="en-US">
            <a:solidFill>
              <a:schemeClr val="tx1">
                <a:lumMod val="75000"/>
                <a:lumOff val="25000"/>
              </a:schemeClr>
            </a:solidFill>
          </a:endParaRPr>
        </a:p>
      </dgm:t>
    </dgm:pt>
    <dgm:pt modelId="{22EC8194-75B5-924B-92EB-0989A2BD8605}" type="pres">
      <dgm:prSet presAssocID="{760B4738-0891-2649-BB56-3D3481DB1EF4}" presName="Name0" presStyleCnt="0">
        <dgm:presLayoutVars>
          <dgm:dir/>
          <dgm:animLvl val="lvl"/>
          <dgm:resizeHandles val="exact"/>
        </dgm:presLayoutVars>
      </dgm:prSet>
      <dgm:spPr/>
    </dgm:pt>
    <dgm:pt modelId="{33DF9277-BE4B-6C4C-B531-39B4208650A3}" type="pres">
      <dgm:prSet presAssocID="{0F20ADB0-E53E-464F-8917-A0DA037DE701}" presName="Name8" presStyleCnt="0"/>
      <dgm:spPr/>
    </dgm:pt>
    <dgm:pt modelId="{9437C8F7-B9C9-48DC-BA63-A1C674F79FB1}" type="pres">
      <dgm:prSet presAssocID="{0F20ADB0-E53E-464F-8917-A0DA037DE701}" presName="acctBkgd" presStyleLbl="alignAcc1" presStyleIdx="0" presStyleCnt="6"/>
      <dgm:spPr/>
    </dgm:pt>
    <dgm:pt modelId="{80CEC2D0-9CE1-46C9-950B-C20A331D628A}" type="pres">
      <dgm:prSet presAssocID="{0F20ADB0-E53E-464F-8917-A0DA037DE701}" presName="acctTx" presStyleLbl="alignAcc1" presStyleIdx="0" presStyleCnt="6">
        <dgm:presLayoutVars>
          <dgm:bulletEnabled val="1"/>
        </dgm:presLayoutVars>
      </dgm:prSet>
      <dgm:spPr/>
    </dgm:pt>
    <dgm:pt modelId="{30E31C02-358A-0748-A344-158EC19B14DB}" type="pres">
      <dgm:prSet presAssocID="{0F20ADB0-E53E-464F-8917-A0DA037DE701}" presName="level" presStyleLbl="node1" presStyleIdx="0" presStyleCnt="6">
        <dgm:presLayoutVars>
          <dgm:chMax val="1"/>
          <dgm:bulletEnabled val="1"/>
        </dgm:presLayoutVars>
      </dgm:prSet>
      <dgm:spPr/>
    </dgm:pt>
    <dgm:pt modelId="{36AF82FD-510D-1340-9DB5-463B0D84BF27}" type="pres">
      <dgm:prSet presAssocID="{0F20ADB0-E53E-464F-8917-A0DA037DE701}" presName="levelTx" presStyleLbl="revTx" presStyleIdx="0" presStyleCnt="0">
        <dgm:presLayoutVars>
          <dgm:chMax val="1"/>
          <dgm:bulletEnabled val="1"/>
        </dgm:presLayoutVars>
      </dgm:prSet>
      <dgm:spPr/>
    </dgm:pt>
    <dgm:pt modelId="{ED7D48ED-D4B0-494E-9A89-1AB9873ED311}" type="pres">
      <dgm:prSet presAssocID="{4E6FFA9C-980B-4C49-96AD-AC2E641F9319}" presName="Name8" presStyleCnt="0"/>
      <dgm:spPr/>
    </dgm:pt>
    <dgm:pt modelId="{11633365-5EB8-0149-A770-D039B31FB98A}" type="pres">
      <dgm:prSet presAssocID="{4E6FFA9C-980B-4C49-96AD-AC2E641F9319}" presName="acctBkgd" presStyleLbl="alignAcc1" presStyleIdx="1" presStyleCnt="6"/>
      <dgm:spPr/>
    </dgm:pt>
    <dgm:pt modelId="{A914921E-823A-F647-8247-00F56178C5A7}" type="pres">
      <dgm:prSet presAssocID="{4E6FFA9C-980B-4C49-96AD-AC2E641F9319}" presName="acctTx" presStyleLbl="alignAcc1" presStyleIdx="1" presStyleCnt="6">
        <dgm:presLayoutVars>
          <dgm:bulletEnabled val="1"/>
        </dgm:presLayoutVars>
      </dgm:prSet>
      <dgm:spPr/>
    </dgm:pt>
    <dgm:pt modelId="{F4CDFDF8-16CC-7745-8628-D0815B873768}" type="pres">
      <dgm:prSet presAssocID="{4E6FFA9C-980B-4C49-96AD-AC2E641F9319}" presName="level" presStyleLbl="node1" presStyleIdx="1" presStyleCnt="6">
        <dgm:presLayoutVars>
          <dgm:chMax val="1"/>
          <dgm:bulletEnabled val="1"/>
        </dgm:presLayoutVars>
      </dgm:prSet>
      <dgm:spPr/>
    </dgm:pt>
    <dgm:pt modelId="{C06F5E0C-4FAE-D046-979E-5FEC8A38D8A7}" type="pres">
      <dgm:prSet presAssocID="{4E6FFA9C-980B-4C49-96AD-AC2E641F9319}" presName="levelTx" presStyleLbl="revTx" presStyleIdx="0" presStyleCnt="0">
        <dgm:presLayoutVars>
          <dgm:chMax val="1"/>
          <dgm:bulletEnabled val="1"/>
        </dgm:presLayoutVars>
      </dgm:prSet>
      <dgm:spPr/>
    </dgm:pt>
    <dgm:pt modelId="{CE1FEFEF-1D72-4268-BD3F-7DA86A7AC42D}" type="pres">
      <dgm:prSet presAssocID="{7E673D7F-4FD8-445F-A31B-F35100C38765}" presName="Name8" presStyleCnt="0"/>
      <dgm:spPr/>
    </dgm:pt>
    <dgm:pt modelId="{E8B6FF59-5E9D-4AC4-8952-AA6123464389}" type="pres">
      <dgm:prSet presAssocID="{7E673D7F-4FD8-445F-A31B-F35100C38765}" presName="acctBkgd" presStyleLbl="alignAcc1" presStyleIdx="2" presStyleCnt="6"/>
      <dgm:spPr/>
    </dgm:pt>
    <dgm:pt modelId="{0594534F-F53B-4190-8EF9-131439840AD6}" type="pres">
      <dgm:prSet presAssocID="{7E673D7F-4FD8-445F-A31B-F35100C38765}" presName="acctTx" presStyleLbl="alignAcc1" presStyleIdx="2" presStyleCnt="6">
        <dgm:presLayoutVars>
          <dgm:bulletEnabled val="1"/>
        </dgm:presLayoutVars>
      </dgm:prSet>
      <dgm:spPr/>
    </dgm:pt>
    <dgm:pt modelId="{7700E783-9FE4-457A-9767-5F9E766D27E7}" type="pres">
      <dgm:prSet presAssocID="{7E673D7F-4FD8-445F-A31B-F35100C38765}" presName="level" presStyleLbl="node1" presStyleIdx="2" presStyleCnt="6">
        <dgm:presLayoutVars>
          <dgm:chMax val="1"/>
          <dgm:bulletEnabled val="1"/>
        </dgm:presLayoutVars>
      </dgm:prSet>
      <dgm:spPr/>
    </dgm:pt>
    <dgm:pt modelId="{8EDD6394-C3BA-4A89-8E90-D1D8E1E3AAD1}" type="pres">
      <dgm:prSet presAssocID="{7E673D7F-4FD8-445F-A31B-F35100C38765}" presName="levelTx" presStyleLbl="revTx" presStyleIdx="0" presStyleCnt="0">
        <dgm:presLayoutVars>
          <dgm:chMax val="1"/>
          <dgm:bulletEnabled val="1"/>
        </dgm:presLayoutVars>
      </dgm:prSet>
      <dgm:spPr/>
    </dgm:pt>
    <dgm:pt modelId="{465161BE-2700-A440-9F8C-7F1DF26E9ED3}" type="pres">
      <dgm:prSet presAssocID="{FE02B066-8578-594A-A9DD-0BB8A2CD7E82}" presName="Name8" presStyleCnt="0"/>
      <dgm:spPr/>
    </dgm:pt>
    <dgm:pt modelId="{16B48AF5-2FF6-384F-A8DE-5FF42EC14BB7}" type="pres">
      <dgm:prSet presAssocID="{FE02B066-8578-594A-A9DD-0BB8A2CD7E82}" presName="acctBkgd" presStyleLbl="alignAcc1" presStyleIdx="3" presStyleCnt="6"/>
      <dgm:spPr/>
    </dgm:pt>
    <dgm:pt modelId="{CE25330E-5B68-5948-ACC9-16B992BBAE19}" type="pres">
      <dgm:prSet presAssocID="{FE02B066-8578-594A-A9DD-0BB8A2CD7E82}" presName="acctTx" presStyleLbl="alignAcc1" presStyleIdx="3" presStyleCnt="6">
        <dgm:presLayoutVars>
          <dgm:bulletEnabled val="1"/>
        </dgm:presLayoutVars>
      </dgm:prSet>
      <dgm:spPr/>
    </dgm:pt>
    <dgm:pt modelId="{63FA502B-57C3-1F4B-9ED8-6EA65199416E}" type="pres">
      <dgm:prSet presAssocID="{FE02B066-8578-594A-A9DD-0BB8A2CD7E82}" presName="level" presStyleLbl="node1" presStyleIdx="3" presStyleCnt="6">
        <dgm:presLayoutVars>
          <dgm:chMax val="1"/>
          <dgm:bulletEnabled val="1"/>
        </dgm:presLayoutVars>
      </dgm:prSet>
      <dgm:spPr/>
    </dgm:pt>
    <dgm:pt modelId="{22372858-0EDE-6540-843D-6222CCA8545E}" type="pres">
      <dgm:prSet presAssocID="{FE02B066-8578-594A-A9DD-0BB8A2CD7E82}" presName="levelTx" presStyleLbl="revTx" presStyleIdx="0" presStyleCnt="0">
        <dgm:presLayoutVars>
          <dgm:chMax val="1"/>
          <dgm:bulletEnabled val="1"/>
        </dgm:presLayoutVars>
      </dgm:prSet>
      <dgm:spPr/>
    </dgm:pt>
    <dgm:pt modelId="{7E5352D1-9322-804F-B10A-D89EF6816BD1}" type="pres">
      <dgm:prSet presAssocID="{4059C987-1B58-EF43-9D88-5C40D6ABC07A}" presName="Name8" presStyleCnt="0"/>
      <dgm:spPr/>
    </dgm:pt>
    <dgm:pt modelId="{AD72105D-E3DB-F544-AD37-33A12A87A795}" type="pres">
      <dgm:prSet presAssocID="{4059C987-1B58-EF43-9D88-5C40D6ABC07A}" presName="acctBkgd" presStyleLbl="alignAcc1" presStyleIdx="4" presStyleCnt="6"/>
      <dgm:spPr/>
    </dgm:pt>
    <dgm:pt modelId="{272D59E4-10D4-E04F-B361-8A94A9211364}" type="pres">
      <dgm:prSet presAssocID="{4059C987-1B58-EF43-9D88-5C40D6ABC07A}" presName="acctTx" presStyleLbl="alignAcc1" presStyleIdx="4" presStyleCnt="6">
        <dgm:presLayoutVars>
          <dgm:bulletEnabled val="1"/>
        </dgm:presLayoutVars>
      </dgm:prSet>
      <dgm:spPr/>
    </dgm:pt>
    <dgm:pt modelId="{40323FD6-27AE-994D-AE3B-528E3B3EBBB4}" type="pres">
      <dgm:prSet presAssocID="{4059C987-1B58-EF43-9D88-5C40D6ABC07A}" presName="level" presStyleLbl="node1" presStyleIdx="4" presStyleCnt="6">
        <dgm:presLayoutVars>
          <dgm:chMax val="1"/>
          <dgm:bulletEnabled val="1"/>
        </dgm:presLayoutVars>
      </dgm:prSet>
      <dgm:spPr/>
    </dgm:pt>
    <dgm:pt modelId="{C8B2349D-0A5A-124C-87C2-DEA78FC0A758}" type="pres">
      <dgm:prSet presAssocID="{4059C987-1B58-EF43-9D88-5C40D6ABC07A}" presName="levelTx" presStyleLbl="revTx" presStyleIdx="0" presStyleCnt="0">
        <dgm:presLayoutVars>
          <dgm:chMax val="1"/>
          <dgm:bulletEnabled val="1"/>
        </dgm:presLayoutVars>
      </dgm:prSet>
      <dgm:spPr/>
    </dgm:pt>
    <dgm:pt modelId="{BEF5A001-25BC-9345-AB2A-2D47AAC6A46F}" type="pres">
      <dgm:prSet presAssocID="{9A12D8AD-60D2-D34E-BDEC-7A28502734DD}" presName="Name8" presStyleCnt="0"/>
      <dgm:spPr/>
    </dgm:pt>
    <dgm:pt modelId="{FF79B8C1-0BC3-2E47-9394-B13AEDB1FB03}" type="pres">
      <dgm:prSet presAssocID="{9A12D8AD-60D2-D34E-BDEC-7A28502734DD}" presName="acctBkgd" presStyleLbl="alignAcc1" presStyleIdx="5" presStyleCnt="6"/>
      <dgm:spPr/>
    </dgm:pt>
    <dgm:pt modelId="{995428F0-29D7-8246-ACAD-FF94C675ABE3}" type="pres">
      <dgm:prSet presAssocID="{9A12D8AD-60D2-D34E-BDEC-7A28502734DD}" presName="acctTx" presStyleLbl="alignAcc1" presStyleIdx="5" presStyleCnt="6">
        <dgm:presLayoutVars>
          <dgm:bulletEnabled val="1"/>
        </dgm:presLayoutVars>
      </dgm:prSet>
      <dgm:spPr/>
    </dgm:pt>
    <dgm:pt modelId="{F681663C-8EA2-6B4E-A085-533FB3D7AB6E}" type="pres">
      <dgm:prSet presAssocID="{9A12D8AD-60D2-D34E-BDEC-7A28502734DD}" presName="level" presStyleLbl="node1" presStyleIdx="5" presStyleCnt="6">
        <dgm:presLayoutVars>
          <dgm:chMax val="1"/>
          <dgm:bulletEnabled val="1"/>
        </dgm:presLayoutVars>
      </dgm:prSet>
      <dgm:spPr/>
    </dgm:pt>
    <dgm:pt modelId="{F2C3C8B9-D932-9544-B9B8-4400E980B2A2}" type="pres">
      <dgm:prSet presAssocID="{9A12D8AD-60D2-D34E-BDEC-7A28502734DD}" presName="levelTx" presStyleLbl="revTx" presStyleIdx="0" presStyleCnt="0">
        <dgm:presLayoutVars>
          <dgm:chMax val="1"/>
          <dgm:bulletEnabled val="1"/>
        </dgm:presLayoutVars>
      </dgm:prSet>
      <dgm:spPr/>
    </dgm:pt>
  </dgm:ptLst>
  <dgm:cxnLst>
    <dgm:cxn modelId="{120B2A03-29CC-4444-A6E2-7D489E1A6ADB}" srcId="{4E6FFA9C-980B-4C49-96AD-AC2E641F9319}" destId="{B189FB9D-BE84-6F4A-9158-055363E677CD}" srcOrd="0" destOrd="0" parTransId="{30484EF6-62C8-A847-BA01-ED32D87D8191}" sibTransId="{350134BB-DE15-C24D-8925-A4C5AC3663C8}"/>
    <dgm:cxn modelId="{744F1804-5E6F-C34A-A1FB-533D91DCF4BF}" srcId="{0F20ADB0-E53E-464F-8917-A0DA037DE701}" destId="{F1603B8D-4678-C34A-AE95-7711851FEABA}" srcOrd="0" destOrd="0" parTransId="{F79AC6F4-E835-7E4D-89E3-8E5108CA40A1}" sibTransId="{D8FC1973-4842-284A-87EA-869814467C3B}"/>
    <dgm:cxn modelId="{8268C808-E2F1-E84A-89D9-C86F27DD1665}" srcId="{760B4738-0891-2649-BB56-3D3481DB1EF4}" destId="{4E6FFA9C-980B-4C49-96AD-AC2E641F9319}" srcOrd="1" destOrd="0" parTransId="{46FD9707-88DD-7742-BBC0-CF67E83B8086}" sibTransId="{CF24820C-AE10-CB45-A413-E145A309DBEA}"/>
    <dgm:cxn modelId="{C349390C-7BD2-C845-B6D0-0609E46AC7B2}" type="presOf" srcId="{0F20ADB0-E53E-464F-8917-A0DA037DE701}" destId="{36AF82FD-510D-1340-9DB5-463B0D84BF27}" srcOrd="1" destOrd="0" presId="urn:microsoft.com/office/officeart/2005/8/layout/pyramid3"/>
    <dgm:cxn modelId="{287FFD0F-6C7E-974B-A853-66A9C49A486C}" type="presOf" srcId="{9F8110F7-059B-F54E-9FAE-8A38E1A96A1E}" destId="{CE25330E-5B68-5948-ACC9-16B992BBAE19}" srcOrd="1" destOrd="0" presId="urn:microsoft.com/office/officeart/2005/8/layout/pyramid3"/>
    <dgm:cxn modelId="{887CD01B-EEB6-7649-B476-FF3F7F2C2C0A}" srcId="{760B4738-0891-2649-BB56-3D3481DB1EF4}" destId="{4059C987-1B58-EF43-9D88-5C40D6ABC07A}" srcOrd="4" destOrd="0" parTransId="{86BA7AB3-87AF-D74E-9DE9-66F1F93DC7C3}" sibTransId="{F71200C1-6159-E842-953E-D84FA1FB59A1}"/>
    <dgm:cxn modelId="{A4F47B21-437B-9B46-92C0-91FF6AE56A89}" type="presOf" srcId="{FE02B066-8578-594A-A9DD-0BB8A2CD7E82}" destId="{22372858-0EDE-6540-843D-6222CCA8545E}" srcOrd="1" destOrd="0" presId="urn:microsoft.com/office/officeart/2005/8/layout/pyramid3"/>
    <dgm:cxn modelId="{53D7EC22-D3E5-2343-A2D8-1D23C5DF5471}" type="presOf" srcId="{4059C987-1B58-EF43-9D88-5C40D6ABC07A}" destId="{40323FD6-27AE-994D-AE3B-528E3B3EBBB4}" srcOrd="0" destOrd="0" presId="urn:microsoft.com/office/officeart/2005/8/layout/pyramid3"/>
    <dgm:cxn modelId="{4202992B-31C2-47DD-B95F-7794115A82ED}" type="presOf" srcId="{F1603B8D-4678-C34A-AE95-7711851FEABA}" destId="{9437C8F7-B9C9-48DC-BA63-A1C674F79FB1}" srcOrd="0" destOrd="0" presId="urn:microsoft.com/office/officeart/2005/8/layout/pyramid3"/>
    <dgm:cxn modelId="{1B1C632D-8270-C448-8463-CA6A742D7070}" type="presOf" srcId="{4E6FFA9C-980B-4C49-96AD-AC2E641F9319}" destId="{F4CDFDF8-16CC-7745-8628-D0815B873768}" srcOrd="0" destOrd="0" presId="urn:microsoft.com/office/officeart/2005/8/layout/pyramid3"/>
    <dgm:cxn modelId="{BFFDFE37-AF63-484C-9D90-964ED7DA6D5D}" type="presOf" srcId="{760B4738-0891-2649-BB56-3D3481DB1EF4}" destId="{22EC8194-75B5-924B-92EB-0989A2BD8605}" srcOrd="0" destOrd="0" presId="urn:microsoft.com/office/officeart/2005/8/layout/pyramid3"/>
    <dgm:cxn modelId="{0311C338-DE2E-1842-B408-4E477F52CD15}" type="presOf" srcId="{4059C987-1B58-EF43-9D88-5C40D6ABC07A}" destId="{C8B2349D-0A5A-124C-87C2-DEA78FC0A758}" srcOrd="1" destOrd="0" presId="urn:microsoft.com/office/officeart/2005/8/layout/pyramid3"/>
    <dgm:cxn modelId="{A9486F39-35A4-414A-B0E1-29AF1DEBEF38}" type="presOf" srcId="{9F8110F7-059B-F54E-9FAE-8A38E1A96A1E}" destId="{16B48AF5-2FF6-384F-A8DE-5FF42EC14BB7}" srcOrd="0" destOrd="0" presId="urn:microsoft.com/office/officeart/2005/8/layout/pyramid3"/>
    <dgm:cxn modelId="{206D873D-3C64-D545-B5E5-D1180FA3E00C}" srcId="{4059C987-1B58-EF43-9D88-5C40D6ABC07A}" destId="{B32B9441-86D0-B64D-A0C0-53A6B53BAB1A}" srcOrd="0" destOrd="0" parTransId="{1B3C8BC8-48DA-9440-A3D5-B7CDA4F2BD0F}" sibTransId="{EE5F2F11-85A8-8840-8A10-5717195148FE}"/>
    <dgm:cxn modelId="{53522B65-FCD1-B543-9696-00A3C9D99A3E}" srcId="{760B4738-0891-2649-BB56-3D3481DB1EF4}" destId="{FE02B066-8578-594A-A9DD-0BB8A2CD7E82}" srcOrd="3" destOrd="0" parTransId="{4B1CB460-E320-894F-AE2F-2341175E05CD}" sibTransId="{3632CBE1-374E-1A41-BA15-1AC185269AB6}"/>
    <dgm:cxn modelId="{B06FDF50-8132-4CCD-9DF2-1B27AD2045D2}" type="presOf" srcId="{7D1D3A87-20F5-4B43-9DDD-53B5EB1883D7}" destId="{E8B6FF59-5E9D-4AC4-8952-AA6123464389}" srcOrd="0" destOrd="0" presId="urn:microsoft.com/office/officeart/2005/8/layout/pyramid3"/>
    <dgm:cxn modelId="{E34EF373-4397-4F02-975D-4408C4634688}" type="presOf" srcId="{7E673D7F-4FD8-445F-A31B-F35100C38765}" destId="{8EDD6394-C3BA-4A89-8E90-D1D8E1E3AAD1}" srcOrd="1" destOrd="0" presId="urn:microsoft.com/office/officeart/2005/8/layout/pyramid3"/>
    <dgm:cxn modelId="{020E507A-5566-9B4C-84A2-8F893F93F8F4}" type="presOf" srcId="{05355177-6335-6748-800C-DA8BB9BEC0D6}" destId="{995428F0-29D7-8246-ACAD-FF94C675ABE3}" srcOrd="1" destOrd="0" presId="urn:microsoft.com/office/officeart/2005/8/layout/pyramid3"/>
    <dgm:cxn modelId="{F32CC182-F28D-6946-BE97-D71863748EEF}" type="presOf" srcId="{9A12D8AD-60D2-D34E-BDEC-7A28502734DD}" destId="{F681663C-8EA2-6B4E-A085-533FB3D7AB6E}" srcOrd="0" destOrd="0" presId="urn:microsoft.com/office/officeart/2005/8/layout/pyramid3"/>
    <dgm:cxn modelId="{6407E684-0A50-9B4D-9232-4BD279DF109F}" type="presOf" srcId="{B32B9441-86D0-B64D-A0C0-53A6B53BAB1A}" destId="{272D59E4-10D4-E04F-B361-8A94A9211364}" srcOrd="1" destOrd="0" presId="urn:microsoft.com/office/officeart/2005/8/layout/pyramid3"/>
    <dgm:cxn modelId="{26F5F484-FC7A-1A48-B990-F53BED8831BC}" type="presOf" srcId="{B189FB9D-BE84-6F4A-9158-055363E677CD}" destId="{A914921E-823A-F647-8247-00F56178C5A7}" srcOrd="1" destOrd="0" presId="urn:microsoft.com/office/officeart/2005/8/layout/pyramid3"/>
    <dgm:cxn modelId="{31AA6D89-0A25-43E3-9AEC-D207932B7E14}" srcId="{760B4738-0891-2649-BB56-3D3481DB1EF4}" destId="{7E673D7F-4FD8-445F-A31B-F35100C38765}" srcOrd="2" destOrd="0" parTransId="{99745E98-986F-46A8-9A5E-25F4B927B0DC}" sibTransId="{06CAD99D-D2AB-46D7-85FA-9FD179CD1ED7}"/>
    <dgm:cxn modelId="{C65F518A-9DC7-1D46-9490-782163C1CFBF}" srcId="{FE02B066-8578-594A-A9DD-0BB8A2CD7E82}" destId="{9F8110F7-059B-F54E-9FAE-8A38E1A96A1E}" srcOrd="0" destOrd="0" parTransId="{1F1E40DA-602A-FB42-A7A5-B8BEFBBF961E}" sibTransId="{872A5CC9-7E97-5640-B17C-D89A1E129BDB}"/>
    <dgm:cxn modelId="{20190D8C-CCB9-774C-8086-7A563A98B4DC}" type="presOf" srcId="{9A12D8AD-60D2-D34E-BDEC-7A28502734DD}" destId="{F2C3C8B9-D932-9544-B9B8-4400E980B2A2}" srcOrd="1" destOrd="0" presId="urn:microsoft.com/office/officeart/2005/8/layout/pyramid3"/>
    <dgm:cxn modelId="{D55F9E90-9096-0F41-B75C-93A0EBA8269A}" type="presOf" srcId="{B189FB9D-BE84-6F4A-9158-055363E677CD}" destId="{11633365-5EB8-0149-A770-D039B31FB98A}" srcOrd="0" destOrd="0" presId="urn:microsoft.com/office/officeart/2005/8/layout/pyramid3"/>
    <dgm:cxn modelId="{CE34B998-4632-7841-8AE7-F93D11AAEEF3}" type="presOf" srcId="{4E6FFA9C-980B-4C49-96AD-AC2E641F9319}" destId="{C06F5E0C-4FAE-D046-979E-5FEC8A38D8A7}" srcOrd="1" destOrd="0" presId="urn:microsoft.com/office/officeart/2005/8/layout/pyramid3"/>
    <dgm:cxn modelId="{0B4085A3-E5FB-43B9-BB3B-8770874795A0}" type="presOf" srcId="{F1603B8D-4678-C34A-AE95-7711851FEABA}" destId="{80CEC2D0-9CE1-46C9-950B-C20A331D628A}" srcOrd="1" destOrd="0" presId="urn:microsoft.com/office/officeart/2005/8/layout/pyramid3"/>
    <dgm:cxn modelId="{FC74B5A3-0B21-FB4C-8460-0E58473864AE}" type="presOf" srcId="{0F20ADB0-E53E-464F-8917-A0DA037DE701}" destId="{30E31C02-358A-0748-A344-158EC19B14DB}" srcOrd="0" destOrd="0" presId="urn:microsoft.com/office/officeart/2005/8/layout/pyramid3"/>
    <dgm:cxn modelId="{19274FAC-4FD6-7E49-BF38-4B13F0B3B22C}" srcId="{760B4738-0891-2649-BB56-3D3481DB1EF4}" destId="{0F20ADB0-E53E-464F-8917-A0DA037DE701}" srcOrd="0" destOrd="0" parTransId="{1544A290-EBB2-104F-9B55-800D703358FB}" sibTransId="{423FFBF0-15DF-8D45-B24C-FFD337AD9608}"/>
    <dgm:cxn modelId="{BBDA92BF-70AE-4C60-8F68-EDFF5508A820}" type="presOf" srcId="{7D1D3A87-20F5-4B43-9DDD-53B5EB1883D7}" destId="{0594534F-F53B-4190-8EF9-131439840AD6}" srcOrd="1" destOrd="0" presId="urn:microsoft.com/office/officeart/2005/8/layout/pyramid3"/>
    <dgm:cxn modelId="{F9E865C0-4F85-AE42-8792-14A24B931CE3}" type="presOf" srcId="{FE02B066-8578-594A-A9DD-0BB8A2CD7E82}" destId="{63FA502B-57C3-1F4B-9ED8-6EA65199416E}" srcOrd="0" destOrd="0" presId="urn:microsoft.com/office/officeart/2005/8/layout/pyramid3"/>
    <dgm:cxn modelId="{523CEAD6-A1A9-9D4F-9221-AAD648F4C0D2}" srcId="{9A12D8AD-60D2-D34E-BDEC-7A28502734DD}" destId="{05355177-6335-6748-800C-DA8BB9BEC0D6}" srcOrd="0" destOrd="0" parTransId="{D4DC7910-1FD1-F14D-B27A-958DC43568AE}" sibTransId="{476BE5F0-3D54-1044-A152-4CA1CC64FE90}"/>
    <dgm:cxn modelId="{0FCA37E8-4D07-4E41-9DF8-736DD193F4DB}" srcId="{760B4738-0891-2649-BB56-3D3481DB1EF4}" destId="{9A12D8AD-60D2-D34E-BDEC-7A28502734DD}" srcOrd="5" destOrd="0" parTransId="{167389BD-7573-2F40-92AB-C9557444E7E0}" sibTransId="{05A65C86-E0B2-014C-A89C-2BE6ECB86AA6}"/>
    <dgm:cxn modelId="{D43FE5E8-29CF-4F49-80B9-3D62744601DE}" type="presOf" srcId="{05355177-6335-6748-800C-DA8BB9BEC0D6}" destId="{FF79B8C1-0BC3-2E47-9394-B13AEDB1FB03}" srcOrd="0" destOrd="0" presId="urn:microsoft.com/office/officeart/2005/8/layout/pyramid3"/>
    <dgm:cxn modelId="{AE95DBEB-CD76-6A42-8441-84B2C7434B65}" type="presOf" srcId="{B32B9441-86D0-B64D-A0C0-53A6B53BAB1A}" destId="{AD72105D-E3DB-F544-AD37-33A12A87A795}" srcOrd="0" destOrd="0" presId="urn:microsoft.com/office/officeart/2005/8/layout/pyramid3"/>
    <dgm:cxn modelId="{C11B69F0-6760-40BA-A975-DF779F8E7F8C}" srcId="{7E673D7F-4FD8-445F-A31B-F35100C38765}" destId="{7D1D3A87-20F5-4B43-9DDD-53B5EB1883D7}" srcOrd="0" destOrd="0" parTransId="{FA7A0397-5F99-4BDF-B4AE-B35F1A58396A}" sibTransId="{323FEF6A-BC2A-46C8-992F-9FEDCB293062}"/>
    <dgm:cxn modelId="{CF4D0AF2-960E-40A8-B446-1ED3B83B9004}" type="presOf" srcId="{7E673D7F-4FD8-445F-A31B-F35100C38765}" destId="{7700E783-9FE4-457A-9767-5F9E766D27E7}" srcOrd="0" destOrd="0" presId="urn:microsoft.com/office/officeart/2005/8/layout/pyramid3"/>
    <dgm:cxn modelId="{B3ACCDC3-8F9B-9247-97E0-E50F3D3DED84}" type="presParOf" srcId="{22EC8194-75B5-924B-92EB-0989A2BD8605}" destId="{33DF9277-BE4B-6C4C-B531-39B4208650A3}" srcOrd="0" destOrd="0" presId="urn:microsoft.com/office/officeart/2005/8/layout/pyramid3"/>
    <dgm:cxn modelId="{A9C7BBF5-EEA7-4295-8169-012AA17F9837}" type="presParOf" srcId="{33DF9277-BE4B-6C4C-B531-39B4208650A3}" destId="{9437C8F7-B9C9-48DC-BA63-A1C674F79FB1}" srcOrd="0" destOrd="0" presId="urn:microsoft.com/office/officeart/2005/8/layout/pyramid3"/>
    <dgm:cxn modelId="{892AAB9A-E12F-468D-ADFE-A3F09EC9E480}" type="presParOf" srcId="{33DF9277-BE4B-6C4C-B531-39B4208650A3}" destId="{80CEC2D0-9CE1-46C9-950B-C20A331D628A}" srcOrd="1" destOrd="0" presId="urn:microsoft.com/office/officeart/2005/8/layout/pyramid3"/>
    <dgm:cxn modelId="{3AD5FF66-F94C-BB46-BADC-2AFF2C2C1B89}" type="presParOf" srcId="{33DF9277-BE4B-6C4C-B531-39B4208650A3}" destId="{30E31C02-358A-0748-A344-158EC19B14DB}" srcOrd="2" destOrd="0" presId="urn:microsoft.com/office/officeart/2005/8/layout/pyramid3"/>
    <dgm:cxn modelId="{29BCE41A-3664-4241-B5AB-DE23BBDBCAA5}" type="presParOf" srcId="{33DF9277-BE4B-6C4C-B531-39B4208650A3}" destId="{36AF82FD-510D-1340-9DB5-463B0D84BF27}" srcOrd="3" destOrd="0" presId="urn:microsoft.com/office/officeart/2005/8/layout/pyramid3"/>
    <dgm:cxn modelId="{140253DC-5D3B-0449-A36F-67EA5F0E4998}" type="presParOf" srcId="{22EC8194-75B5-924B-92EB-0989A2BD8605}" destId="{ED7D48ED-D4B0-494E-9A89-1AB9873ED311}" srcOrd="1" destOrd="0" presId="urn:microsoft.com/office/officeart/2005/8/layout/pyramid3"/>
    <dgm:cxn modelId="{09C29A96-5D04-874A-8D25-14839943C8AE}" type="presParOf" srcId="{ED7D48ED-D4B0-494E-9A89-1AB9873ED311}" destId="{11633365-5EB8-0149-A770-D039B31FB98A}" srcOrd="0" destOrd="0" presId="urn:microsoft.com/office/officeart/2005/8/layout/pyramid3"/>
    <dgm:cxn modelId="{FCE134A0-2797-B545-88BB-CAC94F823FF5}" type="presParOf" srcId="{ED7D48ED-D4B0-494E-9A89-1AB9873ED311}" destId="{A914921E-823A-F647-8247-00F56178C5A7}" srcOrd="1" destOrd="0" presId="urn:microsoft.com/office/officeart/2005/8/layout/pyramid3"/>
    <dgm:cxn modelId="{1ECDC45C-FC1B-994E-BB54-E118D633BA3F}" type="presParOf" srcId="{ED7D48ED-D4B0-494E-9A89-1AB9873ED311}" destId="{F4CDFDF8-16CC-7745-8628-D0815B873768}" srcOrd="2" destOrd="0" presId="urn:microsoft.com/office/officeart/2005/8/layout/pyramid3"/>
    <dgm:cxn modelId="{B45BD703-D373-934F-8F98-55FB0017E8A4}" type="presParOf" srcId="{ED7D48ED-D4B0-494E-9A89-1AB9873ED311}" destId="{C06F5E0C-4FAE-D046-979E-5FEC8A38D8A7}" srcOrd="3" destOrd="0" presId="urn:microsoft.com/office/officeart/2005/8/layout/pyramid3"/>
    <dgm:cxn modelId="{D6C498D6-3A05-4A84-8626-E4094ABB7A3E}" type="presParOf" srcId="{22EC8194-75B5-924B-92EB-0989A2BD8605}" destId="{CE1FEFEF-1D72-4268-BD3F-7DA86A7AC42D}" srcOrd="2" destOrd="0" presId="urn:microsoft.com/office/officeart/2005/8/layout/pyramid3"/>
    <dgm:cxn modelId="{B6B67106-D50B-4DC8-8D39-7559B9935EFD}" type="presParOf" srcId="{CE1FEFEF-1D72-4268-BD3F-7DA86A7AC42D}" destId="{E8B6FF59-5E9D-4AC4-8952-AA6123464389}" srcOrd="0" destOrd="0" presId="urn:microsoft.com/office/officeart/2005/8/layout/pyramid3"/>
    <dgm:cxn modelId="{21F4E811-7522-474A-AAE3-F3D0AB03E4B9}" type="presParOf" srcId="{CE1FEFEF-1D72-4268-BD3F-7DA86A7AC42D}" destId="{0594534F-F53B-4190-8EF9-131439840AD6}" srcOrd="1" destOrd="0" presId="urn:microsoft.com/office/officeart/2005/8/layout/pyramid3"/>
    <dgm:cxn modelId="{7C350D41-0E30-4660-AA9E-3E4CE5C06B02}" type="presParOf" srcId="{CE1FEFEF-1D72-4268-BD3F-7DA86A7AC42D}" destId="{7700E783-9FE4-457A-9767-5F9E766D27E7}" srcOrd="2" destOrd="0" presId="urn:microsoft.com/office/officeart/2005/8/layout/pyramid3"/>
    <dgm:cxn modelId="{3C1188DD-3A65-4587-B721-E70314432038}" type="presParOf" srcId="{CE1FEFEF-1D72-4268-BD3F-7DA86A7AC42D}" destId="{8EDD6394-C3BA-4A89-8E90-D1D8E1E3AAD1}" srcOrd="3" destOrd="0" presId="urn:microsoft.com/office/officeart/2005/8/layout/pyramid3"/>
    <dgm:cxn modelId="{A64BEF91-FD35-E145-820F-85CFB76AF705}" type="presParOf" srcId="{22EC8194-75B5-924B-92EB-0989A2BD8605}" destId="{465161BE-2700-A440-9F8C-7F1DF26E9ED3}" srcOrd="3" destOrd="0" presId="urn:microsoft.com/office/officeart/2005/8/layout/pyramid3"/>
    <dgm:cxn modelId="{993E40B7-9C9D-AC45-8697-9CE773AA2FA8}" type="presParOf" srcId="{465161BE-2700-A440-9F8C-7F1DF26E9ED3}" destId="{16B48AF5-2FF6-384F-A8DE-5FF42EC14BB7}" srcOrd="0" destOrd="0" presId="urn:microsoft.com/office/officeart/2005/8/layout/pyramid3"/>
    <dgm:cxn modelId="{52280DBC-36B4-6E45-821C-0E4C46B53E24}" type="presParOf" srcId="{465161BE-2700-A440-9F8C-7F1DF26E9ED3}" destId="{CE25330E-5B68-5948-ACC9-16B992BBAE19}" srcOrd="1" destOrd="0" presId="urn:microsoft.com/office/officeart/2005/8/layout/pyramid3"/>
    <dgm:cxn modelId="{5EF635CB-B27F-844E-8F2D-D83DD9C286A4}" type="presParOf" srcId="{465161BE-2700-A440-9F8C-7F1DF26E9ED3}" destId="{63FA502B-57C3-1F4B-9ED8-6EA65199416E}" srcOrd="2" destOrd="0" presId="urn:microsoft.com/office/officeart/2005/8/layout/pyramid3"/>
    <dgm:cxn modelId="{E2DB6EE8-4A75-6341-8368-8E5ADE6B925A}" type="presParOf" srcId="{465161BE-2700-A440-9F8C-7F1DF26E9ED3}" destId="{22372858-0EDE-6540-843D-6222CCA8545E}" srcOrd="3" destOrd="0" presId="urn:microsoft.com/office/officeart/2005/8/layout/pyramid3"/>
    <dgm:cxn modelId="{AFC2FDF2-3C71-4740-A7FD-44A413A0A569}" type="presParOf" srcId="{22EC8194-75B5-924B-92EB-0989A2BD8605}" destId="{7E5352D1-9322-804F-B10A-D89EF6816BD1}" srcOrd="4" destOrd="0" presId="urn:microsoft.com/office/officeart/2005/8/layout/pyramid3"/>
    <dgm:cxn modelId="{E9D865CE-9EFC-D84D-ADFA-BBFD9B9C414B}" type="presParOf" srcId="{7E5352D1-9322-804F-B10A-D89EF6816BD1}" destId="{AD72105D-E3DB-F544-AD37-33A12A87A795}" srcOrd="0" destOrd="0" presId="urn:microsoft.com/office/officeart/2005/8/layout/pyramid3"/>
    <dgm:cxn modelId="{299D9610-8DB6-6B41-A4A2-1EC2C1045E90}" type="presParOf" srcId="{7E5352D1-9322-804F-B10A-D89EF6816BD1}" destId="{272D59E4-10D4-E04F-B361-8A94A9211364}" srcOrd="1" destOrd="0" presId="urn:microsoft.com/office/officeart/2005/8/layout/pyramid3"/>
    <dgm:cxn modelId="{59C7E979-05AC-AC42-B97C-42FB0DD3C7BE}" type="presParOf" srcId="{7E5352D1-9322-804F-B10A-D89EF6816BD1}" destId="{40323FD6-27AE-994D-AE3B-528E3B3EBBB4}" srcOrd="2" destOrd="0" presId="urn:microsoft.com/office/officeart/2005/8/layout/pyramid3"/>
    <dgm:cxn modelId="{8C6F36E1-CB19-AD4B-A6E1-A43BDB66D318}" type="presParOf" srcId="{7E5352D1-9322-804F-B10A-D89EF6816BD1}" destId="{C8B2349D-0A5A-124C-87C2-DEA78FC0A758}" srcOrd="3" destOrd="0" presId="urn:microsoft.com/office/officeart/2005/8/layout/pyramid3"/>
    <dgm:cxn modelId="{CED554FA-4734-7348-BA36-31C4504DFEDC}" type="presParOf" srcId="{22EC8194-75B5-924B-92EB-0989A2BD8605}" destId="{BEF5A001-25BC-9345-AB2A-2D47AAC6A46F}" srcOrd="5" destOrd="0" presId="urn:microsoft.com/office/officeart/2005/8/layout/pyramid3"/>
    <dgm:cxn modelId="{FB2B9084-BC8E-5D40-8BF5-B00520704717}" type="presParOf" srcId="{BEF5A001-25BC-9345-AB2A-2D47AAC6A46F}" destId="{FF79B8C1-0BC3-2E47-9394-B13AEDB1FB03}" srcOrd="0" destOrd="0" presId="urn:microsoft.com/office/officeart/2005/8/layout/pyramid3"/>
    <dgm:cxn modelId="{123979DA-8C49-A746-B25D-5742919DB958}" type="presParOf" srcId="{BEF5A001-25BC-9345-AB2A-2D47AAC6A46F}" destId="{995428F0-29D7-8246-ACAD-FF94C675ABE3}" srcOrd="1" destOrd="0" presId="urn:microsoft.com/office/officeart/2005/8/layout/pyramid3"/>
    <dgm:cxn modelId="{A4D12AA5-CEC8-7241-87BB-AFCC04BBA049}" type="presParOf" srcId="{BEF5A001-25BC-9345-AB2A-2D47AAC6A46F}" destId="{F681663C-8EA2-6B4E-A085-533FB3D7AB6E}" srcOrd="2" destOrd="0" presId="urn:microsoft.com/office/officeart/2005/8/layout/pyramid3"/>
    <dgm:cxn modelId="{4E145718-EFE5-B34B-9E0E-FA7F76A56BC0}" type="presParOf" srcId="{BEF5A001-25BC-9345-AB2A-2D47AAC6A46F}" destId="{F2C3C8B9-D932-9544-B9B8-4400E980B2A2}" srcOrd="3" destOrd="0" presId="urn:microsoft.com/office/officeart/2005/8/layout/pyramid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6366B-0950-4F12-8D25-3CF222A153CB}">
      <dsp:nvSpPr>
        <dsp:cNvPr id="0" name=""/>
        <dsp:cNvSpPr/>
      </dsp:nvSpPr>
      <dsp:spPr>
        <a:xfrm>
          <a:off x="0" y="3044527"/>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CC0E26-7F32-4BAE-A6D5-C66246C63733}">
      <dsp:nvSpPr>
        <dsp:cNvPr id="0" name=""/>
        <dsp:cNvSpPr/>
      </dsp:nvSpPr>
      <dsp:spPr>
        <a:xfrm>
          <a:off x="0" y="1778561"/>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BFD0F39-6AAF-48E4-85C6-29CB16452C6D}">
      <dsp:nvSpPr>
        <dsp:cNvPr id="0" name=""/>
        <dsp:cNvSpPr/>
      </dsp:nvSpPr>
      <dsp:spPr>
        <a:xfrm>
          <a:off x="2652755" y="572879"/>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114000"/>
            </a:lnSpc>
            <a:spcBef>
              <a:spcPct val="0"/>
            </a:spcBef>
            <a:spcAft>
              <a:spcPts val="600"/>
            </a:spcAft>
            <a:buNone/>
          </a:pPr>
          <a:r>
            <a:rPr lang="en-AU" sz="2000" kern="1200" dirty="0">
              <a:solidFill>
                <a:schemeClr val="tx1">
                  <a:lumMod val="75000"/>
                  <a:lumOff val="25000"/>
                </a:schemeClr>
              </a:solidFill>
            </a:rPr>
            <a:t>Organisations using this model provide services to clients who are able to live in their own homes but require some help.</a:t>
          </a:r>
          <a:endParaRPr lang="en-US" sz="2000" kern="1200" dirty="0">
            <a:solidFill>
              <a:schemeClr val="tx1">
                <a:lumMod val="75000"/>
                <a:lumOff val="25000"/>
              </a:schemeClr>
            </a:solidFill>
          </a:endParaRPr>
        </a:p>
      </dsp:txBody>
      <dsp:txXfrm>
        <a:off x="2652755" y="572879"/>
        <a:ext cx="7152838" cy="1205681"/>
      </dsp:txXfrm>
    </dsp:sp>
    <dsp:sp modelId="{457EF155-7789-43C5-855A-D5A3E0316F5D}">
      <dsp:nvSpPr>
        <dsp:cNvPr id="0" name=""/>
        <dsp:cNvSpPr/>
      </dsp:nvSpPr>
      <dsp:spPr>
        <a:xfrm>
          <a:off x="0" y="572879"/>
          <a:ext cx="2570770" cy="1205681"/>
        </a:xfrm>
        <a:prstGeom prst="round2SameRect">
          <a:avLst>
            <a:gd name="adj1" fmla="val 16670"/>
            <a:gd name="adj2" fmla="val 0"/>
          </a:avLst>
        </a:prstGeom>
        <a:solidFill>
          <a:srgbClr val="458DCF"/>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889000">
            <a:lnSpc>
              <a:spcPct val="114000"/>
            </a:lnSpc>
            <a:spcBef>
              <a:spcPct val="0"/>
            </a:spcBef>
            <a:spcAft>
              <a:spcPts val="600"/>
            </a:spcAft>
            <a:buNone/>
          </a:pPr>
          <a:r>
            <a:rPr lang="en-US" sz="2000" kern="1200" dirty="0"/>
            <a:t>Home Care Service Model</a:t>
          </a:r>
        </a:p>
      </dsp:txBody>
      <dsp:txXfrm>
        <a:off x="58867" y="631746"/>
        <a:ext cx="2453036" cy="1146814"/>
      </dsp:txXfrm>
    </dsp:sp>
    <dsp:sp modelId="{79D55102-1316-44C4-9023-EC2AE863B98C}">
      <dsp:nvSpPr>
        <dsp:cNvPr id="0" name=""/>
        <dsp:cNvSpPr/>
      </dsp:nvSpPr>
      <dsp:spPr>
        <a:xfrm>
          <a:off x="2652755" y="1838845"/>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114000"/>
            </a:lnSpc>
            <a:spcBef>
              <a:spcPct val="0"/>
            </a:spcBef>
            <a:spcAft>
              <a:spcPts val="600"/>
            </a:spcAft>
            <a:buNone/>
          </a:pPr>
          <a:r>
            <a:rPr lang="en-AU" sz="2000" kern="1200" dirty="0">
              <a:solidFill>
                <a:schemeClr val="tx1">
                  <a:lumMod val="75000"/>
                  <a:lumOff val="25000"/>
                </a:schemeClr>
              </a:solidFill>
            </a:rPr>
            <a:t>Organisations using this model provide services to clients who are no longer able to live independently at home.</a:t>
          </a:r>
          <a:endParaRPr lang="en-US" sz="2000" kern="1200" dirty="0">
            <a:solidFill>
              <a:schemeClr val="tx1">
                <a:lumMod val="75000"/>
                <a:lumOff val="25000"/>
              </a:schemeClr>
            </a:solidFill>
          </a:endParaRPr>
        </a:p>
      </dsp:txBody>
      <dsp:txXfrm>
        <a:off x="2652755" y="1838845"/>
        <a:ext cx="7152838" cy="1205681"/>
      </dsp:txXfrm>
    </dsp:sp>
    <dsp:sp modelId="{61D99041-3003-4CD4-A4CB-3DE4B6C5ED17}">
      <dsp:nvSpPr>
        <dsp:cNvPr id="0" name=""/>
        <dsp:cNvSpPr/>
      </dsp:nvSpPr>
      <dsp:spPr>
        <a:xfrm>
          <a:off x="0" y="1838845"/>
          <a:ext cx="2570770" cy="1205681"/>
        </a:xfrm>
        <a:prstGeom prst="round2SameRect">
          <a:avLst>
            <a:gd name="adj1" fmla="val 16670"/>
            <a:gd name="adj2" fmla="val 0"/>
          </a:avLst>
        </a:prstGeom>
        <a:solidFill>
          <a:srgbClr val="42BDCA"/>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889000">
            <a:lnSpc>
              <a:spcPct val="114000"/>
            </a:lnSpc>
            <a:spcBef>
              <a:spcPct val="0"/>
            </a:spcBef>
            <a:spcAft>
              <a:spcPts val="600"/>
            </a:spcAft>
            <a:buNone/>
          </a:pPr>
          <a:r>
            <a:rPr lang="en-US" sz="2000" kern="1200" dirty="0"/>
            <a:t>Residential Care Service Model</a:t>
          </a:r>
        </a:p>
      </dsp:txBody>
      <dsp:txXfrm>
        <a:off x="58867" y="1897712"/>
        <a:ext cx="2453036" cy="114681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60B2E1-78A3-44CB-95CC-959769C51E4A}">
      <dsp:nvSpPr>
        <dsp:cNvPr id="0" name=""/>
        <dsp:cNvSpPr/>
      </dsp:nvSpPr>
      <dsp:spPr>
        <a:xfrm>
          <a:off x="416087" y="292"/>
          <a:ext cx="2810716" cy="1538166"/>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Self-neglect </a:t>
          </a:r>
          <a:endParaRPr lang="en-US" sz="2000" kern="1200" dirty="0"/>
        </a:p>
      </dsp:txBody>
      <dsp:txXfrm>
        <a:off x="416087" y="292"/>
        <a:ext cx="2810716" cy="1538166"/>
      </dsp:txXfrm>
    </dsp:sp>
    <dsp:sp modelId="{8D409AF5-D5DF-4690-9F38-F16A24F46D3A}">
      <dsp:nvSpPr>
        <dsp:cNvPr id="0" name=""/>
        <dsp:cNvSpPr/>
      </dsp:nvSpPr>
      <dsp:spPr>
        <a:xfrm>
          <a:off x="3483164" y="292"/>
          <a:ext cx="2810716" cy="1538166"/>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Behaviours of concern </a:t>
          </a:r>
          <a:endParaRPr lang="en-US" sz="2000" kern="1200" dirty="0"/>
        </a:p>
      </dsp:txBody>
      <dsp:txXfrm>
        <a:off x="3483164" y="292"/>
        <a:ext cx="2810716" cy="1538166"/>
      </dsp:txXfrm>
    </dsp:sp>
    <dsp:sp modelId="{0EC78714-AE0B-4B51-B1E9-A4DCAFD353B5}">
      <dsp:nvSpPr>
        <dsp:cNvPr id="0" name=""/>
        <dsp:cNvSpPr/>
      </dsp:nvSpPr>
      <dsp:spPr>
        <a:xfrm>
          <a:off x="6550242" y="292"/>
          <a:ext cx="2810716" cy="1538166"/>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Impaired judgement and problem-solving abilities </a:t>
          </a:r>
          <a:endParaRPr lang="en-US" sz="2000" kern="1200" dirty="0"/>
        </a:p>
      </dsp:txBody>
      <dsp:txXfrm>
        <a:off x="6550242" y="292"/>
        <a:ext cx="2810716" cy="1538166"/>
      </dsp:txXfrm>
    </dsp:sp>
    <dsp:sp modelId="{D8607B45-78CB-45FB-B9FB-157D31EF6B40}">
      <dsp:nvSpPr>
        <dsp:cNvPr id="0" name=""/>
        <dsp:cNvSpPr/>
      </dsp:nvSpPr>
      <dsp:spPr>
        <a:xfrm>
          <a:off x="416087" y="1794820"/>
          <a:ext cx="2810716" cy="1538166"/>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Impaired cognitive functioning </a:t>
          </a:r>
          <a:endParaRPr lang="en-US" sz="2000" kern="1200" dirty="0"/>
        </a:p>
      </dsp:txBody>
      <dsp:txXfrm>
        <a:off x="416087" y="1794820"/>
        <a:ext cx="2810716" cy="1538166"/>
      </dsp:txXfrm>
    </dsp:sp>
    <dsp:sp modelId="{8180E9E2-6A39-4E4C-BA66-7D3429D0F073}">
      <dsp:nvSpPr>
        <dsp:cNvPr id="0" name=""/>
        <dsp:cNvSpPr/>
      </dsp:nvSpPr>
      <dsp:spPr>
        <a:xfrm>
          <a:off x="3483164" y="1794820"/>
          <a:ext cx="2810716" cy="1538166"/>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A sudden or unexpected change in health status include sensory loss </a:t>
          </a:r>
          <a:endParaRPr lang="en-US" sz="2000" kern="1200" dirty="0"/>
        </a:p>
      </dsp:txBody>
      <dsp:txXfrm>
        <a:off x="3483164" y="1794820"/>
        <a:ext cx="2810716" cy="1538166"/>
      </dsp:txXfrm>
    </dsp:sp>
    <dsp:sp modelId="{9FEDB3E0-97EC-4C30-9C37-AFC1F3C3BB70}">
      <dsp:nvSpPr>
        <dsp:cNvPr id="0" name=""/>
        <dsp:cNvSpPr/>
      </dsp:nvSpPr>
      <dsp:spPr>
        <a:xfrm>
          <a:off x="6550242" y="1794820"/>
          <a:ext cx="2810716" cy="1538166"/>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Uneven floor surfaces </a:t>
          </a:r>
          <a:endParaRPr lang="en-US" sz="2000" kern="1200" dirty="0"/>
        </a:p>
      </dsp:txBody>
      <dsp:txXfrm>
        <a:off x="6550242" y="1794820"/>
        <a:ext cx="2810716" cy="153816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AB450E-80BA-4F77-BFFD-B9206317FF50}">
      <dsp:nvSpPr>
        <dsp:cNvPr id="0" name=""/>
        <dsp:cNvSpPr/>
      </dsp:nvSpPr>
      <dsp:spPr>
        <a:xfrm>
          <a:off x="404879" y="2345"/>
          <a:ext cx="2875296" cy="1514363"/>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Physical obstructions</a:t>
          </a:r>
          <a:endParaRPr lang="en-US" sz="2000" kern="1200" dirty="0"/>
        </a:p>
      </dsp:txBody>
      <dsp:txXfrm>
        <a:off x="404879" y="2345"/>
        <a:ext cx="2875296" cy="1514363"/>
      </dsp:txXfrm>
    </dsp:sp>
    <dsp:sp modelId="{0C6900A0-CA2F-45B0-90DE-84B8A3F400C7}">
      <dsp:nvSpPr>
        <dsp:cNvPr id="0" name=""/>
        <dsp:cNvSpPr/>
      </dsp:nvSpPr>
      <dsp:spPr>
        <a:xfrm>
          <a:off x="3532569" y="2345"/>
          <a:ext cx="2875296" cy="1514363"/>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Poor home maintenance </a:t>
          </a:r>
          <a:endParaRPr lang="en-US" sz="2000" kern="1200" dirty="0"/>
        </a:p>
      </dsp:txBody>
      <dsp:txXfrm>
        <a:off x="3532569" y="2345"/>
        <a:ext cx="2875296" cy="1514363"/>
      </dsp:txXfrm>
    </dsp:sp>
    <dsp:sp modelId="{BB9F6D1F-A12A-4BAE-8088-0D7A13EFA4C4}">
      <dsp:nvSpPr>
        <dsp:cNvPr id="0" name=""/>
        <dsp:cNvSpPr/>
      </dsp:nvSpPr>
      <dsp:spPr>
        <a:xfrm>
          <a:off x="6660260" y="2345"/>
          <a:ext cx="2875296" cy="1514363"/>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Poor or inappropriate lighting </a:t>
          </a:r>
          <a:endParaRPr lang="en-US" sz="2000" kern="1200" dirty="0"/>
        </a:p>
      </dsp:txBody>
      <dsp:txXfrm>
        <a:off x="6660260" y="2345"/>
        <a:ext cx="2875296" cy="1514363"/>
      </dsp:txXfrm>
    </dsp:sp>
    <dsp:sp modelId="{6A3A61ED-2827-493D-87DE-3A3ACF8D522B}">
      <dsp:nvSpPr>
        <dsp:cNvPr id="0" name=""/>
        <dsp:cNvSpPr/>
      </dsp:nvSpPr>
      <dsp:spPr>
        <a:xfrm>
          <a:off x="404879" y="1769102"/>
          <a:ext cx="2875296" cy="1514363"/>
        </a:xfrm>
        <a:prstGeom prst="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Inadequate heating and cooling devices </a:t>
          </a:r>
          <a:endParaRPr lang="en-US" sz="2000" kern="1200" dirty="0"/>
        </a:p>
      </dsp:txBody>
      <dsp:txXfrm>
        <a:off x="404879" y="1769102"/>
        <a:ext cx="2875296" cy="1514363"/>
      </dsp:txXfrm>
    </dsp:sp>
    <dsp:sp modelId="{5683A707-79FE-4303-A65C-9048DBB55379}">
      <dsp:nvSpPr>
        <dsp:cNvPr id="0" name=""/>
        <dsp:cNvSpPr/>
      </dsp:nvSpPr>
      <dsp:spPr>
        <a:xfrm>
          <a:off x="3532569" y="1769102"/>
          <a:ext cx="2875296" cy="1514363"/>
        </a:xfrm>
        <a:prstGeom prst="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Privacy and confidentiality due to inadequate security </a:t>
          </a:r>
          <a:endParaRPr lang="en-US" sz="2000" kern="1200" dirty="0"/>
        </a:p>
      </dsp:txBody>
      <dsp:txXfrm>
        <a:off x="3532569" y="1769102"/>
        <a:ext cx="2875296" cy="1514363"/>
      </dsp:txXfrm>
    </dsp:sp>
    <dsp:sp modelId="{DD997A00-F853-473C-8E69-BC9EAA66C334}">
      <dsp:nvSpPr>
        <dsp:cNvPr id="0" name=""/>
        <dsp:cNvSpPr/>
      </dsp:nvSpPr>
      <dsp:spPr>
        <a:xfrm>
          <a:off x="6660260" y="1769102"/>
          <a:ext cx="2875296" cy="1514363"/>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Clr>
              <a:srgbClr val="D73329"/>
            </a:buClr>
            <a:buFont typeface="Wingdings" panose="05000000000000000000" pitchFamily="2" charset="2"/>
            <a:buNone/>
          </a:pPr>
          <a:r>
            <a:rPr lang="en-AU" sz="2000" kern="1200" dirty="0"/>
            <a:t>Social rights infringements </a:t>
          </a:r>
          <a:endParaRPr lang="en-US" sz="2000" kern="1200" dirty="0"/>
        </a:p>
      </dsp:txBody>
      <dsp:txXfrm>
        <a:off x="6660260" y="1769102"/>
        <a:ext cx="2875296" cy="151436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457E07-CA6B-42FA-A745-4D1B78087AC7}">
      <dsp:nvSpPr>
        <dsp:cNvPr id="0" name=""/>
        <dsp:cNvSpPr/>
      </dsp:nvSpPr>
      <dsp:spPr>
        <a:xfrm>
          <a:off x="0" y="28096"/>
          <a:ext cx="10010775" cy="108576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None/>
          </a:pPr>
          <a:r>
            <a:rPr lang="en-AU" sz="2000" kern="1200" dirty="0"/>
            <a:t>It frames the client as capable of making operational decisions rather than seeking help from others.</a:t>
          </a:r>
        </a:p>
      </dsp:txBody>
      <dsp:txXfrm>
        <a:off x="53002" y="81098"/>
        <a:ext cx="9904771" cy="979756"/>
      </dsp:txXfrm>
    </dsp:sp>
    <dsp:sp modelId="{C9B5FBB1-A5DF-43EA-8C65-832107D1DCC2}">
      <dsp:nvSpPr>
        <dsp:cNvPr id="0" name=""/>
        <dsp:cNvSpPr/>
      </dsp:nvSpPr>
      <dsp:spPr>
        <a:xfrm>
          <a:off x="0" y="1280896"/>
          <a:ext cx="10010775" cy="108576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Font typeface="Wingdings" panose="05000000000000000000" pitchFamily="2" charset="2"/>
            <a:buNone/>
          </a:pPr>
          <a:r>
            <a:rPr lang="en-AU" sz="2000" kern="1200" dirty="0"/>
            <a:t>It strengthens the client’s understanding of their strengths and limitations.</a:t>
          </a:r>
          <a:endParaRPr lang="en-PH" sz="2000" kern="1200" dirty="0"/>
        </a:p>
      </dsp:txBody>
      <dsp:txXfrm>
        <a:off x="53002" y="1333898"/>
        <a:ext cx="9904771" cy="979756"/>
      </dsp:txXfrm>
    </dsp:sp>
    <dsp:sp modelId="{F6CC4DFE-E4BA-44C9-A6CB-EF382CD10EED}">
      <dsp:nvSpPr>
        <dsp:cNvPr id="0" name=""/>
        <dsp:cNvSpPr/>
      </dsp:nvSpPr>
      <dsp:spPr>
        <a:xfrm>
          <a:off x="0" y="2533695"/>
          <a:ext cx="10010775" cy="108576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Font typeface="Wingdings" panose="05000000000000000000" pitchFamily="2" charset="2"/>
            <a:buNone/>
          </a:pPr>
          <a:r>
            <a:rPr lang="en-AU" sz="2000" kern="1200" dirty="0"/>
            <a:t>It encourages the client to take part in activities, routines and programs they choose.</a:t>
          </a:r>
          <a:endParaRPr lang="en-PH" sz="2000" kern="1200" dirty="0"/>
        </a:p>
      </dsp:txBody>
      <dsp:txXfrm>
        <a:off x="53002" y="2586697"/>
        <a:ext cx="9904771" cy="97975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61C2A8-7DD5-41CC-B4F7-5E8C76A6FF91}">
      <dsp:nvSpPr>
        <dsp:cNvPr id="0" name=""/>
        <dsp:cNvSpPr/>
      </dsp:nvSpPr>
      <dsp:spPr>
        <a:xfrm>
          <a:off x="0" y="2343288"/>
          <a:ext cx="10000728" cy="512654"/>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Interview the client’s family and friends.</a:t>
          </a:r>
          <a:endParaRPr lang="en-PH" sz="2000" b="0" kern="1200" dirty="0"/>
        </a:p>
      </dsp:txBody>
      <dsp:txXfrm>
        <a:off x="0" y="2343288"/>
        <a:ext cx="10000728" cy="512654"/>
      </dsp:txXfrm>
    </dsp:sp>
    <dsp:sp modelId="{CF8B5809-8EE5-4F5B-8B1D-555DC30FD54F}">
      <dsp:nvSpPr>
        <dsp:cNvPr id="0" name=""/>
        <dsp:cNvSpPr/>
      </dsp:nvSpPr>
      <dsp:spPr>
        <a:xfrm rot="10800000">
          <a:off x="0" y="1562516"/>
          <a:ext cx="10000728" cy="788462"/>
        </a:xfrm>
        <a:prstGeom prst="upArrowCallou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Ask relevant personnel for their observations.</a:t>
          </a:r>
          <a:endParaRPr lang="en-PH" sz="2000" b="0" kern="1200" dirty="0"/>
        </a:p>
      </dsp:txBody>
      <dsp:txXfrm rot="10800000">
        <a:off x="0" y="1562516"/>
        <a:ext cx="10000728" cy="512319"/>
      </dsp:txXfrm>
    </dsp:sp>
    <dsp:sp modelId="{41FEE156-D5DA-4BE5-B6D2-68E97F8ABA41}">
      <dsp:nvSpPr>
        <dsp:cNvPr id="0" name=""/>
        <dsp:cNvSpPr/>
      </dsp:nvSpPr>
      <dsp:spPr>
        <a:xfrm rot="10800000">
          <a:off x="0" y="781743"/>
          <a:ext cx="10000728" cy="788462"/>
        </a:xfrm>
        <a:prstGeom prst="upArrowCallout">
          <a:avLst/>
        </a:prstGeom>
        <a:solidFill>
          <a:srgbClr val="49BF6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Observe the client.</a:t>
          </a:r>
        </a:p>
      </dsp:txBody>
      <dsp:txXfrm rot="10800000">
        <a:off x="0" y="781743"/>
        <a:ext cx="10000728" cy="512319"/>
      </dsp:txXfrm>
    </dsp:sp>
    <dsp:sp modelId="{1710D7C1-1556-48D8-B4E2-C352A15E7F67}">
      <dsp:nvSpPr>
        <dsp:cNvPr id="0" name=""/>
        <dsp:cNvSpPr/>
      </dsp:nvSpPr>
      <dsp:spPr>
        <a:xfrm rot="10800000">
          <a:off x="0" y="971"/>
          <a:ext cx="10000728" cy="788462"/>
        </a:xfrm>
        <a:prstGeom prst="upArrowCallout">
          <a:avLst/>
        </a:prstGeom>
        <a:solidFill>
          <a:srgbClr val="70AD4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Review the individualised plan. </a:t>
          </a:r>
        </a:p>
      </dsp:txBody>
      <dsp:txXfrm rot="10800000">
        <a:off x="0" y="971"/>
        <a:ext cx="10000728" cy="512319"/>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F4F745-7405-44E9-A5AA-28FE1C5A1861}">
      <dsp:nvSpPr>
        <dsp:cNvPr id="0" name=""/>
        <dsp:cNvSpPr/>
      </dsp:nvSpPr>
      <dsp:spPr>
        <a:xfrm>
          <a:off x="681095" y="636"/>
          <a:ext cx="4099233" cy="2459540"/>
        </a:xfrm>
        <a:prstGeom prst="round2Same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Person feedback reporting and complaints processing</a:t>
          </a:r>
        </a:p>
      </dsp:txBody>
      <dsp:txXfrm>
        <a:off x="801160" y="120701"/>
        <a:ext cx="3859103" cy="2339475"/>
      </dsp:txXfrm>
    </dsp:sp>
    <dsp:sp modelId="{20157D1F-A6B0-40EE-9BD5-B98C5B1D74F0}">
      <dsp:nvSpPr>
        <dsp:cNvPr id="0" name=""/>
        <dsp:cNvSpPr/>
      </dsp:nvSpPr>
      <dsp:spPr>
        <a:xfrm>
          <a:off x="5190252" y="636"/>
          <a:ext cx="4099233" cy="2459540"/>
        </a:xfrm>
        <a:prstGeom prst="round2Same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anose="05000000000000000000" pitchFamily="2" charset="2"/>
            <a:buNone/>
          </a:pPr>
          <a:r>
            <a:rPr lang="en-AU" sz="2000" b="0" kern="1200" dirty="0"/>
            <a:t>Person access to information and education</a:t>
          </a:r>
        </a:p>
      </dsp:txBody>
      <dsp:txXfrm>
        <a:off x="5310317" y="120701"/>
        <a:ext cx="3859103" cy="233947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209FE7-07B7-4C6E-82A8-74C197AE7FD9}">
      <dsp:nvSpPr>
        <dsp:cNvPr id="0" name=""/>
        <dsp:cNvSpPr/>
      </dsp:nvSpPr>
      <dsp:spPr>
        <a:xfrm>
          <a:off x="0" y="368323"/>
          <a:ext cx="9656465" cy="5292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A15B4E5-F97F-4208-AC21-14F7B31B512C}">
      <dsp:nvSpPr>
        <dsp:cNvPr id="0" name=""/>
        <dsp:cNvSpPr/>
      </dsp:nvSpPr>
      <dsp:spPr>
        <a:xfrm>
          <a:off x="482823" y="58363"/>
          <a:ext cx="6759525" cy="61992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494" tIns="0" rIns="255494" bIns="0" numCol="1" spcCol="1270" anchor="ctr" anchorCtr="0">
          <a:noAutofit/>
        </a:bodyPr>
        <a:lstStyle/>
        <a:p>
          <a:pPr marL="0" lvl="0" indent="0" algn="l" defTabSz="889000">
            <a:lnSpc>
              <a:spcPct val="114000"/>
            </a:lnSpc>
            <a:spcBef>
              <a:spcPct val="0"/>
            </a:spcBef>
            <a:spcAft>
              <a:spcPts val="600"/>
            </a:spcAft>
            <a:buNone/>
          </a:pPr>
          <a:r>
            <a:rPr lang="en-US" sz="2000" kern="1200" dirty="0"/>
            <a:t>Keep track of their physical needs.</a:t>
          </a:r>
        </a:p>
      </dsp:txBody>
      <dsp:txXfrm>
        <a:off x="513085" y="88625"/>
        <a:ext cx="6699001" cy="559396"/>
      </dsp:txXfrm>
    </dsp:sp>
    <dsp:sp modelId="{CA8B836F-19DA-43E1-9A71-4520DC643AFB}">
      <dsp:nvSpPr>
        <dsp:cNvPr id="0" name=""/>
        <dsp:cNvSpPr/>
      </dsp:nvSpPr>
      <dsp:spPr>
        <a:xfrm>
          <a:off x="0" y="1320883"/>
          <a:ext cx="9656465" cy="529200"/>
        </a:xfrm>
        <a:prstGeom prst="rect">
          <a:avLst/>
        </a:prstGeom>
        <a:solidFill>
          <a:schemeClr val="lt1">
            <a:alpha val="90000"/>
            <a:hueOff val="0"/>
            <a:satOff val="0"/>
            <a:lumOff val="0"/>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A2023B-ACD7-4C55-BA22-C247D089FCAE}">
      <dsp:nvSpPr>
        <dsp:cNvPr id="0" name=""/>
        <dsp:cNvSpPr/>
      </dsp:nvSpPr>
      <dsp:spPr>
        <a:xfrm>
          <a:off x="482823" y="1010923"/>
          <a:ext cx="6759525" cy="61992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494" tIns="0" rIns="255494" bIns="0" numCol="1" spcCol="1270" anchor="ctr" anchorCtr="0">
          <a:noAutofit/>
        </a:bodyPr>
        <a:lstStyle/>
        <a:p>
          <a:pPr marL="0" lvl="0" indent="0" algn="l" defTabSz="889000">
            <a:lnSpc>
              <a:spcPct val="114000"/>
            </a:lnSpc>
            <a:spcBef>
              <a:spcPct val="0"/>
            </a:spcBef>
            <a:spcAft>
              <a:spcPts val="600"/>
            </a:spcAft>
            <a:buNone/>
          </a:pPr>
          <a:r>
            <a:rPr lang="en-US" sz="2000" kern="1200" dirty="0"/>
            <a:t>Check on their mental health.</a:t>
          </a:r>
        </a:p>
      </dsp:txBody>
      <dsp:txXfrm>
        <a:off x="513085" y="1041185"/>
        <a:ext cx="6699001" cy="559396"/>
      </dsp:txXfrm>
    </dsp:sp>
    <dsp:sp modelId="{0B2014FB-6679-42B2-AEA4-930566C52333}">
      <dsp:nvSpPr>
        <dsp:cNvPr id="0" name=""/>
        <dsp:cNvSpPr/>
      </dsp:nvSpPr>
      <dsp:spPr>
        <a:xfrm>
          <a:off x="0" y="2273443"/>
          <a:ext cx="9656465" cy="5292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 modelId="{B972157E-57BD-4946-90C9-E81057BD9B92}">
      <dsp:nvSpPr>
        <dsp:cNvPr id="0" name=""/>
        <dsp:cNvSpPr/>
      </dsp:nvSpPr>
      <dsp:spPr>
        <a:xfrm>
          <a:off x="482823" y="1963483"/>
          <a:ext cx="6759525" cy="6199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5494" tIns="0" rIns="255494" bIns="0" numCol="1" spcCol="1270" anchor="ctr" anchorCtr="0">
          <a:noAutofit/>
        </a:bodyPr>
        <a:lstStyle/>
        <a:p>
          <a:pPr marL="0" lvl="0" indent="0" algn="l" defTabSz="889000">
            <a:lnSpc>
              <a:spcPct val="114000"/>
            </a:lnSpc>
            <a:spcBef>
              <a:spcPct val="0"/>
            </a:spcBef>
            <a:spcAft>
              <a:spcPts val="600"/>
            </a:spcAft>
            <a:buNone/>
          </a:pPr>
          <a:r>
            <a:rPr lang="en-US" sz="2000" kern="1200" dirty="0" err="1"/>
            <a:t>Analyse</a:t>
          </a:r>
          <a:r>
            <a:rPr lang="en-US" sz="2000" kern="1200" dirty="0"/>
            <a:t> their </a:t>
          </a:r>
          <a:r>
            <a:rPr lang="en-US" sz="2000" kern="1200" dirty="0" err="1"/>
            <a:t>behaviour</a:t>
          </a:r>
          <a:r>
            <a:rPr lang="en-US" sz="2000" kern="1200" dirty="0"/>
            <a:t>.</a:t>
          </a:r>
        </a:p>
      </dsp:txBody>
      <dsp:txXfrm>
        <a:off x="513085" y="1993745"/>
        <a:ext cx="6699001" cy="559396"/>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696C52-9AD0-42D8-9D3F-EB2A2EB6687D}">
      <dsp:nvSpPr>
        <dsp:cNvPr id="0" name=""/>
        <dsp:cNvSpPr/>
      </dsp:nvSpPr>
      <dsp:spPr>
        <a:xfrm rot="16200000">
          <a:off x="1611360" y="-1606526"/>
          <a:ext cx="1436915" cy="4649967"/>
        </a:xfrm>
        <a:prstGeom prst="flowChartManualOperation">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Verbal report to supervisor</a:t>
          </a:r>
        </a:p>
      </dsp:txBody>
      <dsp:txXfrm rot="5400000">
        <a:off x="4834" y="287383"/>
        <a:ext cx="4649967" cy="862149"/>
      </dsp:txXfrm>
    </dsp:sp>
    <dsp:sp modelId="{88714DF5-7986-4912-B9F5-DDD76667B669}">
      <dsp:nvSpPr>
        <dsp:cNvPr id="0" name=""/>
        <dsp:cNvSpPr/>
      </dsp:nvSpPr>
      <dsp:spPr>
        <a:xfrm rot="16200000">
          <a:off x="6610074" y="-1606526"/>
          <a:ext cx="1436915" cy="4649967"/>
        </a:xfrm>
        <a:prstGeom prst="flowChartManualOperati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0" rIns="114300" bIns="0" numCol="1" spcCol="1270" anchor="ctr" anchorCtr="0">
          <a:noAutofit/>
        </a:bodyPr>
        <a:lstStyle/>
        <a:p>
          <a:pPr marL="0" lvl="0" indent="0" algn="ctr" defTabSz="800100">
            <a:lnSpc>
              <a:spcPct val="114000"/>
            </a:lnSpc>
            <a:spcBef>
              <a:spcPct val="0"/>
            </a:spcBef>
            <a:spcAft>
              <a:spcPts val="600"/>
            </a:spcAft>
            <a:buNone/>
          </a:pPr>
          <a:r>
            <a:rPr lang="en-US" sz="1800" kern="1200" dirty="0"/>
            <a:t>Written report for documentation</a:t>
          </a:r>
        </a:p>
      </dsp:txBody>
      <dsp:txXfrm rot="5400000">
        <a:off x="5003548" y="287383"/>
        <a:ext cx="4649967" cy="862149"/>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F847E3-3CA4-46F8-8A6E-F4E03E4268DC}">
      <dsp:nvSpPr>
        <dsp:cNvPr id="0" name=""/>
        <dsp:cNvSpPr/>
      </dsp:nvSpPr>
      <dsp:spPr>
        <a:xfrm>
          <a:off x="0" y="2849512"/>
          <a:ext cx="9920340" cy="935273"/>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Before contacting the other staff member, explain why you plan to refer their care to another staff member. </a:t>
          </a:r>
        </a:p>
      </dsp:txBody>
      <dsp:txXfrm>
        <a:off x="0" y="2849512"/>
        <a:ext cx="9920340" cy="935273"/>
      </dsp:txXfrm>
    </dsp:sp>
    <dsp:sp modelId="{1E43C329-7E61-40D3-9130-B22B4C54132F}">
      <dsp:nvSpPr>
        <dsp:cNvPr id="0" name=""/>
        <dsp:cNvSpPr/>
      </dsp:nvSpPr>
      <dsp:spPr>
        <a:xfrm rot="10800000">
          <a:off x="0" y="1425090"/>
          <a:ext cx="9920340" cy="1438450"/>
        </a:xfrm>
        <a:prstGeom prst="upArrowCallout">
          <a:avLst/>
        </a:prstGeom>
        <a:solidFill>
          <a:srgbClr val="49BF64"/>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Identify other staff members you can refer the client to. </a:t>
          </a:r>
        </a:p>
      </dsp:txBody>
      <dsp:txXfrm rot="10800000">
        <a:off x="0" y="1425090"/>
        <a:ext cx="9920340" cy="934662"/>
      </dsp:txXfrm>
    </dsp:sp>
    <dsp:sp modelId="{2665B96E-9480-40B7-BA78-647E0CDA6319}">
      <dsp:nvSpPr>
        <dsp:cNvPr id="0" name=""/>
        <dsp:cNvSpPr/>
      </dsp:nvSpPr>
      <dsp:spPr>
        <a:xfrm rot="10800000">
          <a:off x="0" y="669"/>
          <a:ext cx="9920340" cy="1438450"/>
        </a:xfrm>
        <a:prstGeom prst="upArrowCallout">
          <a:avLst/>
        </a:prstGeom>
        <a:solidFill>
          <a:srgbClr val="70AD4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Identify the part of the client’s care that falls outside your area of expertise.</a:t>
          </a:r>
        </a:p>
      </dsp:txBody>
      <dsp:txXfrm rot="10800000">
        <a:off x="0" y="669"/>
        <a:ext cx="9920340" cy="934662"/>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B90AD4-68E2-4C4E-A286-B0629AB94692}">
      <dsp:nvSpPr>
        <dsp:cNvPr id="0" name=""/>
        <dsp:cNvSpPr/>
      </dsp:nvSpPr>
      <dsp:spPr>
        <a:xfrm>
          <a:off x="0" y="2849512"/>
          <a:ext cx="9920340" cy="935273"/>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Document and report the referrals.</a:t>
          </a:r>
        </a:p>
      </dsp:txBody>
      <dsp:txXfrm>
        <a:off x="0" y="2849512"/>
        <a:ext cx="9920340" cy="935273"/>
      </dsp:txXfrm>
    </dsp:sp>
    <dsp:sp modelId="{6C99E2FF-BDB8-4883-B10E-4D9B6053FAD0}">
      <dsp:nvSpPr>
        <dsp:cNvPr id="0" name=""/>
        <dsp:cNvSpPr/>
      </dsp:nvSpPr>
      <dsp:spPr>
        <a:xfrm rot="10800000">
          <a:off x="0" y="1425090"/>
          <a:ext cx="9920340" cy="1438450"/>
        </a:xfrm>
        <a:prstGeom prst="upArrowCallout">
          <a:avLst/>
        </a:prstGeom>
        <a:solidFill>
          <a:srgbClr val="43A9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Define the role of the staff member. </a:t>
          </a:r>
        </a:p>
      </dsp:txBody>
      <dsp:txXfrm rot="10800000">
        <a:off x="0" y="1425090"/>
        <a:ext cx="9920340" cy="934662"/>
      </dsp:txXfrm>
    </dsp:sp>
    <dsp:sp modelId="{F70C3F03-2AB1-4807-A794-21C2CF089115}">
      <dsp:nvSpPr>
        <dsp:cNvPr id="0" name=""/>
        <dsp:cNvSpPr/>
      </dsp:nvSpPr>
      <dsp:spPr>
        <a:xfrm rot="10800000">
          <a:off x="0" y="669"/>
          <a:ext cx="9920340" cy="1438450"/>
        </a:xfrm>
        <a:prstGeom prst="upArrowCallou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142240" numCol="1" spcCol="1270" anchor="ctr" anchorCtr="0">
          <a:noAutofit/>
        </a:bodyPr>
        <a:lstStyle/>
        <a:p>
          <a:pPr marL="0" lvl="0" indent="0" algn="ctr" defTabSz="889000">
            <a:lnSpc>
              <a:spcPct val="114000"/>
            </a:lnSpc>
            <a:spcBef>
              <a:spcPct val="0"/>
            </a:spcBef>
            <a:spcAft>
              <a:spcPts val="600"/>
            </a:spcAft>
            <a:buNone/>
          </a:pPr>
          <a:r>
            <a:rPr lang="en-AU" sz="2000" b="0" kern="1200" dirty="0"/>
            <a:t>Contact the staff member directly to discuss the referral.</a:t>
          </a:r>
        </a:p>
      </dsp:txBody>
      <dsp:txXfrm rot="10800000">
        <a:off x="0" y="669"/>
        <a:ext cx="9920340" cy="934662"/>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40A8D0-F800-4846-B187-4B853F096E64}">
      <dsp:nvSpPr>
        <dsp:cNvPr id="0" name=""/>
        <dsp:cNvSpPr/>
      </dsp:nvSpPr>
      <dsp:spPr>
        <a:xfrm>
          <a:off x="0" y="402372"/>
          <a:ext cx="9929751" cy="1004062"/>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70659" tIns="520700" rIns="770659" bIns="142240" numCol="1" spcCol="1270" anchor="t" anchorCtr="0">
          <a:noAutofit/>
        </a:bodyPr>
        <a:lstStyle/>
        <a:p>
          <a:pPr marL="228600" lvl="1" indent="-228600" algn="l" defTabSz="889000">
            <a:lnSpc>
              <a:spcPct val="114000"/>
            </a:lnSpc>
            <a:spcBef>
              <a:spcPct val="0"/>
            </a:spcBef>
            <a:spcAft>
              <a:spcPts val="600"/>
            </a:spcAft>
            <a:buChar char="•"/>
          </a:pPr>
          <a:r>
            <a:rPr lang="en-AU" sz="2000" kern="1200" dirty="0">
              <a:solidFill>
                <a:schemeClr val="tx1">
                  <a:lumMod val="75000"/>
                  <a:lumOff val="25000"/>
                </a:schemeClr>
              </a:solidFill>
            </a:rPr>
            <a:t>Refers to a person’s need to feel that they have sufficient skills and intellect. </a:t>
          </a:r>
        </a:p>
      </dsp:txBody>
      <dsp:txXfrm>
        <a:off x="0" y="402372"/>
        <a:ext cx="9929751" cy="1004062"/>
      </dsp:txXfrm>
    </dsp:sp>
    <dsp:sp modelId="{6500D42E-1520-456A-8BA8-997F42B38FEE}">
      <dsp:nvSpPr>
        <dsp:cNvPr id="0" name=""/>
        <dsp:cNvSpPr/>
      </dsp:nvSpPr>
      <dsp:spPr>
        <a:xfrm>
          <a:off x="496487" y="33372"/>
          <a:ext cx="6950825" cy="73800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2725" tIns="0" rIns="262725" bIns="0" numCol="1" spcCol="1270" anchor="ctr" anchorCtr="0">
          <a:noAutofit/>
        </a:bodyPr>
        <a:lstStyle/>
        <a:p>
          <a:pPr marL="0" lvl="0" indent="0" algn="l" defTabSz="889000">
            <a:lnSpc>
              <a:spcPct val="114000"/>
            </a:lnSpc>
            <a:spcBef>
              <a:spcPct val="0"/>
            </a:spcBef>
            <a:spcAft>
              <a:spcPts val="600"/>
            </a:spcAft>
            <a:buFont typeface="Wingdings" panose="05000000000000000000" pitchFamily="2" charset="2"/>
            <a:buNone/>
          </a:pPr>
          <a:r>
            <a:rPr lang="en-AU" sz="2000" b="1" kern="1200" dirty="0"/>
            <a:t>Competence</a:t>
          </a:r>
          <a:endParaRPr lang="en-AU" sz="2000" kern="1200" dirty="0"/>
        </a:p>
      </dsp:txBody>
      <dsp:txXfrm>
        <a:off x="532513" y="69398"/>
        <a:ext cx="6878773" cy="665948"/>
      </dsp:txXfrm>
    </dsp:sp>
    <dsp:sp modelId="{1FC1A6F9-34F5-4CD3-96EC-AF85A4FC2153}">
      <dsp:nvSpPr>
        <dsp:cNvPr id="0" name=""/>
        <dsp:cNvSpPr/>
      </dsp:nvSpPr>
      <dsp:spPr>
        <a:xfrm>
          <a:off x="0" y="1910435"/>
          <a:ext cx="9929751" cy="1378125"/>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70659" tIns="520700" rIns="770659" bIns="142240" numCol="1" spcCol="1270" anchor="t" anchorCtr="0">
          <a:noAutofit/>
        </a:bodyPr>
        <a:lstStyle/>
        <a:p>
          <a:pPr marL="228600" lvl="1" indent="-228600" algn="l" defTabSz="889000">
            <a:lnSpc>
              <a:spcPct val="114000"/>
            </a:lnSpc>
            <a:spcBef>
              <a:spcPct val="0"/>
            </a:spcBef>
            <a:spcAft>
              <a:spcPts val="600"/>
            </a:spcAft>
            <a:buChar char="•"/>
          </a:pPr>
          <a:r>
            <a:rPr lang="en-AU" sz="2000" kern="1200" dirty="0">
              <a:solidFill>
                <a:schemeClr val="tx1">
                  <a:lumMod val="75000"/>
                  <a:lumOff val="25000"/>
                </a:schemeClr>
              </a:solidFill>
            </a:rPr>
            <a:t>Refers to a person’s need to feel a sense of attachment, closeness and belonging to a social group.</a:t>
          </a:r>
        </a:p>
      </dsp:txBody>
      <dsp:txXfrm>
        <a:off x="0" y="1910435"/>
        <a:ext cx="9929751" cy="1378125"/>
      </dsp:txXfrm>
    </dsp:sp>
    <dsp:sp modelId="{7FAA8DF3-F32F-43FA-9FB9-603734001DFE}">
      <dsp:nvSpPr>
        <dsp:cNvPr id="0" name=""/>
        <dsp:cNvSpPr/>
      </dsp:nvSpPr>
      <dsp:spPr>
        <a:xfrm>
          <a:off x="496487" y="1541435"/>
          <a:ext cx="6950825" cy="738000"/>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2725" tIns="0" rIns="262725" bIns="0" numCol="1" spcCol="1270" anchor="ctr" anchorCtr="0">
          <a:noAutofit/>
        </a:bodyPr>
        <a:lstStyle/>
        <a:p>
          <a:pPr marL="0" lvl="0" indent="0" algn="l" defTabSz="889000">
            <a:lnSpc>
              <a:spcPct val="114000"/>
            </a:lnSpc>
            <a:spcBef>
              <a:spcPct val="0"/>
            </a:spcBef>
            <a:spcAft>
              <a:spcPts val="600"/>
            </a:spcAft>
            <a:buFont typeface="Wingdings" panose="05000000000000000000" pitchFamily="2" charset="2"/>
            <a:buNone/>
          </a:pPr>
          <a:r>
            <a:rPr lang="en-AU" sz="2000" b="1" kern="1200" dirty="0"/>
            <a:t>Relatedness</a:t>
          </a:r>
          <a:endParaRPr lang="en-AU" sz="2000" kern="1200" dirty="0"/>
        </a:p>
      </dsp:txBody>
      <dsp:txXfrm>
        <a:off x="532513" y="1577461"/>
        <a:ext cx="6878773" cy="66594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DB525A-4147-448E-BDDB-71F42DF84E94}">
      <dsp:nvSpPr>
        <dsp:cNvPr id="0" name=""/>
        <dsp:cNvSpPr/>
      </dsp:nvSpPr>
      <dsp:spPr>
        <a:xfrm>
          <a:off x="0" y="3044527"/>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28EFC3-7348-4F3E-A1CA-C3836AFEED96}">
      <dsp:nvSpPr>
        <dsp:cNvPr id="0" name=""/>
        <dsp:cNvSpPr/>
      </dsp:nvSpPr>
      <dsp:spPr>
        <a:xfrm>
          <a:off x="0" y="1778561"/>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4AE1593-6665-46CB-88FC-01447D63FF9A}">
      <dsp:nvSpPr>
        <dsp:cNvPr id="0" name=""/>
        <dsp:cNvSpPr/>
      </dsp:nvSpPr>
      <dsp:spPr>
        <a:xfrm>
          <a:off x="2652755" y="572879"/>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114000"/>
            </a:lnSpc>
            <a:spcBef>
              <a:spcPct val="0"/>
            </a:spcBef>
            <a:spcAft>
              <a:spcPts val="600"/>
            </a:spcAft>
            <a:buNone/>
          </a:pPr>
          <a:r>
            <a:rPr lang="en-AU" sz="2000" kern="1200" dirty="0">
              <a:solidFill>
                <a:schemeClr val="tx1">
                  <a:lumMod val="75000"/>
                  <a:lumOff val="25000"/>
                </a:schemeClr>
              </a:solidFill>
            </a:rPr>
            <a:t>Organisations using this model provide services to clients who need support for a set period of time.</a:t>
          </a:r>
          <a:endParaRPr lang="en-US" sz="2000" kern="1200" dirty="0">
            <a:solidFill>
              <a:schemeClr val="tx1">
                <a:lumMod val="75000"/>
                <a:lumOff val="25000"/>
              </a:schemeClr>
            </a:solidFill>
          </a:endParaRPr>
        </a:p>
      </dsp:txBody>
      <dsp:txXfrm>
        <a:off x="2652755" y="572879"/>
        <a:ext cx="7152838" cy="1205681"/>
      </dsp:txXfrm>
    </dsp:sp>
    <dsp:sp modelId="{68644EED-CDA1-4525-9B35-7BADE147DBFA}">
      <dsp:nvSpPr>
        <dsp:cNvPr id="0" name=""/>
        <dsp:cNvSpPr/>
      </dsp:nvSpPr>
      <dsp:spPr>
        <a:xfrm>
          <a:off x="0" y="572879"/>
          <a:ext cx="2570770" cy="1205681"/>
        </a:xfrm>
        <a:prstGeom prst="round2SameRect">
          <a:avLst>
            <a:gd name="adj1" fmla="val 16670"/>
            <a:gd name="adj2" fmla="val 0"/>
          </a:avLst>
        </a:prstGeom>
        <a:solidFill>
          <a:srgbClr val="3CBE99"/>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889000">
            <a:lnSpc>
              <a:spcPct val="114000"/>
            </a:lnSpc>
            <a:spcBef>
              <a:spcPct val="0"/>
            </a:spcBef>
            <a:spcAft>
              <a:spcPts val="600"/>
            </a:spcAft>
            <a:buNone/>
          </a:pPr>
          <a:r>
            <a:rPr lang="en-US" sz="2000" kern="1200" dirty="0"/>
            <a:t>Respite Care Service Model</a:t>
          </a:r>
        </a:p>
      </dsp:txBody>
      <dsp:txXfrm>
        <a:off x="58867" y="631746"/>
        <a:ext cx="2453036" cy="1146814"/>
      </dsp:txXfrm>
    </dsp:sp>
    <dsp:sp modelId="{4A1C557E-F76E-4AC5-8C95-A1CD5A388648}">
      <dsp:nvSpPr>
        <dsp:cNvPr id="0" name=""/>
        <dsp:cNvSpPr/>
      </dsp:nvSpPr>
      <dsp:spPr>
        <a:xfrm>
          <a:off x="2652755" y="1838845"/>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marL="0" lvl="0" indent="0" algn="l" defTabSz="889000">
            <a:lnSpc>
              <a:spcPct val="114000"/>
            </a:lnSpc>
            <a:spcBef>
              <a:spcPct val="0"/>
            </a:spcBef>
            <a:spcAft>
              <a:spcPts val="600"/>
            </a:spcAft>
            <a:buNone/>
          </a:pPr>
          <a:r>
            <a:rPr lang="en-AU" sz="2000" kern="1200" dirty="0">
              <a:solidFill>
                <a:schemeClr val="tx1">
                  <a:lumMod val="75000"/>
                  <a:lumOff val="25000"/>
                </a:schemeClr>
              </a:solidFill>
            </a:rPr>
            <a:t>Organisations using this model provides services to clients who wish to participate fully in their communities. </a:t>
          </a:r>
          <a:endParaRPr lang="en-US" sz="2000" kern="1200" dirty="0">
            <a:solidFill>
              <a:schemeClr val="tx1">
                <a:lumMod val="75000"/>
                <a:lumOff val="25000"/>
              </a:schemeClr>
            </a:solidFill>
          </a:endParaRPr>
        </a:p>
      </dsp:txBody>
      <dsp:txXfrm>
        <a:off x="2652755" y="1838845"/>
        <a:ext cx="7152838" cy="1205681"/>
      </dsp:txXfrm>
    </dsp:sp>
    <dsp:sp modelId="{9674FA1B-2844-4EA2-809E-6B7701AA51AB}">
      <dsp:nvSpPr>
        <dsp:cNvPr id="0" name=""/>
        <dsp:cNvSpPr/>
      </dsp:nvSpPr>
      <dsp:spPr>
        <a:xfrm>
          <a:off x="0" y="1838845"/>
          <a:ext cx="2570770" cy="1205681"/>
        </a:xfrm>
        <a:prstGeom prst="round2SameRect">
          <a:avLst>
            <a:gd name="adj1" fmla="val 16670"/>
            <a:gd name="adj2" fmla="val 0"/>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889000">
            <a:lnSpc>
              <a:spcPct val="114000"/>
            </a:lnSpc>
            <a:spcBef>
              <a:spcPct val="0"/>
            </a:spcBef>
            <a:spcAft>
              <a:spcPts val="600"/>
            </a:spcAft>
            <a:buNone/>
          </a:pPr>
          <a:r>
            <a:rPr lang="en-US" sz="2000" kern="1200" dirty="0"/>
            <a:t>Community Support Service Model</a:t>
          </a:r>
        </a:p>
      </dsp:txBody>
      <dsp:txXfrm>
        <a:off x="58867" y="1897712"/>
        <a:ext cx="2453036" cy="1146814"/>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EF4AE0-6011-4521-B1AB-E09016C87BFA}">
      <dsp:nvSpPr>
        <dsp:cNvPr id="0" name=""/>
        <dsp:cNvSpPr/>
      </dsp:nvSpPr>
      <dsp:spPr>
        <a:xfrm>
          <a:off x="0" y="504592"/>
          <a:ext cx="9815330" cy="155295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61779" tIns="708152" rIns="761779" bIns="142240" numCol="1" spcCol="1270" anchor="t" anchorCtr="0">
          <a:noAutofit/>
        </a:bodyPr>
        <a:lstStyle/>
        <a:p>
          <a:pPr marL="228600" lvl="1" indent="-228600" algn="l" defTabSz="889000">
            <a:lnSpc>
              <a:spcPct val="114000"/>
            </a:lnSpc>
            <a:spcBef>
              <a:spcPct val="0"/>
            </a:spcBef>
            <a:spcAft>
              <a:spcPts val="600"/>
            </a:spcAft>
            <a:buChar char="•"/>
          </a:pPr>
          <a:r>
            <a:rPr lang="en-AU" sz="2000" kern="1200" dirty="0">
              <a:solidFill>
                <a:schemeClr val="tx1">
                  <a:lumMod val="75000"/>
                  <a:lumOff val="25000"/>
                </a:schemeClr>
              </a:solidFill>
            </a:rPr>
            <a:t>Refers to a person’s need to feel that they control their own choices and decisions. </a:t>
          </a:r>
        </a:p>
      </dsp:txBody>
      <dsp:txXfrm>
        <a:off x="0" y="504592"/>
        <a:ext cx="9815330" cy="1552950"/>
      </dsp:txXfrm>
    </dsp:sp>
    <dsp:sp modelId="{348C7EDF-4E1B-4B21-A813-A4FDCC24A7A5}">
      <dsp:nvSpPr>
        <dsp:cNvPr id="0" name=""/>
        <dsp:cNvSpPr/>
      </dsp:nvSpPr>
      <dsp:spPr>
        <a:xfrm>
          <a:off x="490766" y="0"/>
          <a:ext cx="7364667" cy="1003680"/>
        </a:xfrm>
        <a:prstGeom prst="roundRect">
          <a:avLst/>
        </a:prstGeom>
        <a:solidFill>
          <a:srgbClr val="70AD4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9697" tIns="0" rIns="259697" bIns="0" numCol="1" spcCol="1270" anchor="ctr" anchorCtr="0">
          <a:noAutofit/>
        </a:bodyPr>
        <a:lstStyle/>
        <a:p>
          <a:pPr marL="0" lvl="0" indent="0" algn="l" defTabSz="889000">
            <a:lnSpc>
              <a:spcPct val="114000"/>
            </a:lnSpc>
            <a:spcBef>
              <a:spcPct val="0"/>
            </a:spcBef>
            <a:spcAft>
              <a:spcPts val="600"/>
            </a:spcAft>
            <a:buNone/>
          </a:pPr>
          <a:r>
            <a:rPr lang="en-AU" sz="2000" b="1" kern="1200" dirty="0"/>
            <a:t>Autonomy</a:t>
          </a:r>
          <a:endParaRPr lang="en-AU" sz="2000" kern="1200" dirty="0"/>
        </a:p>
      </dsp:txBody>
      <dsp:txXfrm>
        <a:off x="539762" y="48996"/>
        <a:ext cx="7266675" cy="9056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BBBC11-A374-564D-903C-A686F7AA0C7A}">
      <dsp:nvSpPr>
        <dsp:cNvPr id="0" name=""/>
        <dsp:cNvSpPr/>
      </dsp:nvSpPr>
      <dsp:spPr>
        <a:xfrm>
          <a:off x="6184" y="154048"/>
          <a:ext cx="3043704" cy="1751814"/>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b="0" kern="1200" dirty="0"/>
            <a:t>Legislated and statutory standards</a:t>
          </a:r>
        </a:p>
      </dsp:txBody>
      <dsp:txXfrm>
        <a:off x="6184" y="154048"/>
        <a:ext cx="3043704" cy="1751814"/>
      </dsp:txXfrm>
    </dsp:sp>
    <dsp:sp modelId="{B2F0989E-9003-0F49-8741-D96354292F40}">
      <dsp:nvSpPr>
        <dsp:cNvPr id="0" name=""/>
        <dsp:cNvSpPr/>
      </dsp:nvSpPr>
      <dsp:spPr>
        <a:xfrm>
          <a:off x="3381743" y="154048"/>
          <a:ext cx="3043704" cy="1751814"/>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itchFamily="2" charset="2"/>
            <a:buNone/>
          </a:pPr>
          <a:r>
            <a:rPr lang="en-PH" sz="2000" b="0" kern="1200" dirty="0"/>
            <a:t>Professional standards</a:t>
          </a:r>
          <a:endParaRPr lang="en-US" sz="2000" b="0" kern="1200" dirty="0"/>
        </a:p>
      </dsp:txBody>
      <dsp:txXfrm>
        <a:off x="3381743" y="154048"/>
        <a:ext cx="3043704" cy="1751814"/>
      </dsp:txXfrm>
    </dsp:sp>
    <dsp:sp modelId="{E75C45AA-528D-B14D-BA7D-8FCE45EB9729}">
      <dsp:nvSpPr>
        <dsp:cNvPr id="0" name=""/>
        <dsp:cNvSpPr/>
      </dsp:nvSpPr>
      <dsp:spPr>
        <a:xfrm>
          <a:off x="6757302" y="154048"/>
          <a:ext cx="3043704" cy="1751814"/>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Font typeface="Wingdings" pitchFamily="2" charset="2"/>
            <a:buNone/>
          </a:pPr>
          <a:r>
            <a:rPr lang="en-PH" sz="2000" b="0" kern="1200" dirty="0"/>
            <a:t>Ethical standards </a:t>
          </a:r>
        </a:p>
      </dsp:txBody>
      <dsp:txXfrm>
        <a:off x="6757302" y="154048"/>
        <a:ext cx="3043704" cy="175181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AE42AC-B4F0-4726-A2C3-98E51D65D8C5}">
      <dsp:nvSpPr>
        <dsp:cNvPr id="0" name=""/>
        <dsp:cNvSpPr/>
      </dsp:nvSpPr>
      <dsp:spPr>
        <a:xfrm>
          <a:off x="2924" y="279369"/>
          <a:ext cx="2319769" cy="1391861"/>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Consumer dignity and choice</a:t>
          </a:r>
        </a:p>
      </dsp:txBody>
      <dsp:txXfrm>
        <a:off x="2924" y="279369"/>
        <a:ext cx="2319769" cy="1391861"/>
      </dsp:txXfrm>
    </dsp:sp>
    <dsp:sp modelId="{CC9024AB-12D8-41BC-AFEA-A4E48A0B311C}">
      <dsp:nvSpPr>
        <dsp:cNvPr id="0" name=""/>
        <dsp:cNvSpPr/>
      </dsp:nvSpPr>
      <dsp:spPr>
        <a:xfrm>
          <a:off x="2554670" y="279369"/>
          <a:ext cx="2319769" cy="1391861"/>
        </a:xfrm>
        <a:prstGeom prst="rect">
          <a:avLst/>
        </a:prstGeom>
        <a:solidFill>
          <a:srgbClr val="43A9C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Ongoing assessment and planning with consumers</a:t>
          </a:r>
        </a:p>
      </dsp:txBody>
      <dsp:txXfrm>
        <a:off x="2554670" y="279369"/>
        <a:ext cx="2319769" cy="1391861"/>
      </dsp:txXfrm>
    </dsp:sp>
    <dsp:sp modelId="{F14A4B9A-95CE-41AA-9176-A5CE6DC11E86}">
      <dsp:nvSpPr>
        <dsp:cNvPr id="0" name=""/>
        <dsp:cNvSpPr/>
      </dsp:nvSpPr>
      <dsp:spPr>
        <a:xfrm>
          <a:off x="5106415" y="279369"/>
          <a:ext cx="2319769" cy="1391861"/>
        </a:xfrm>
        <a:prstGeom prst="rect">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Personal care and clinical care</a:t>
          </a:r>
        </a:p>
      </dsp:txBody>
      <dsp:txXfrm>
        <a:off x="5106415" y="279369"/>
        <a:ext cx="2319769" cy="1391861"/>
      </dsp:txXfrm>
    </dsp:sp>
    <dsp:sp modelId="{D85FDA68-9E79-4A95-A20F-4BD4591CC2F8}">
      <dsp:nvSpPr>
        <dsp:cNvPr id="0" name=""/>
        <dsp:cNvSpPr/>
      </dsp:nvSpPr>
      <dsp:spPr>
        <a:xfrm>
          <a:off x="7658161" y="279369"/>
          <a:ext cx="2319769" cy="1391861"/>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Services and supports for daily living</a:t>
          </a:r>
        </a:p>
      </dsp:txBody>
      <dsp:txXfrm>
        <a:off x="7658161" y="279369"/>
        <a:ext cx="2319769" cy="1391861"/>
      </dsp:txXfrm>
    </dsp:sp>
    <dsp:sp modelId="{AD44DC9D-3C17-409D-A8B0-8775F0DB9ADB}">
      <dsp:nvSpPr>
        <dsp:cNvPr id="0" name=""/>
        <dsp:cNvSpPr/>
      </dsp:nvSpPr>
      <dsp:spPr>
        <a:xfrm>
          <a:off x="2924" y="1903207"/>
          <a:ext cx="2319769" cy="1391861"/>
        </a:xfrm>
        <a:prstGeom prst="rect">
          <a:avLst/>
        </a:prstGeom>
        <a:solidFill>
          <a:schemeClr val="accent5">
            <a:hueOff val="-3862025"/>
            <a:satOff val="-9954"/>
            <a:lumOff val="-67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Organisation’s service environment</a:t>
          </a:r>
        </a:p>
      </dsp:txBody>
      <dsp:txXfrm>
        <a:off x="2924" y="1903207"/>
        <a:ext cx="2319769" cy="1391861"/>
      </dsp:txXfrm>
    </dsp:sp>
    <dsp:sp modelId="{AC7B30E2-3F52-4AEC-97AF-A38F48F58F46}">
      <dsp:nvSpPr>
        <dsp:cNvPr id="0" name=""/>
        <dsp:cNvSpPr/>
      </dsp:nvSpPr>
      <dsp:spPr>
        <a:xfrm>
          <a:off x="2554670" y="1903207"/>
          <a:ext cx="2319769" cy="1391861"/>
        </a:xfrm>
        <a:prstGeom prst="rect">
          <a:avLst/>
        </a:prstGeom>
        <a:solidFill>
          <a:schemeClr val="accent5">
            <a:hueOff val="-4827531"/>
            <a:satOff val="-12442"/>
            <a:lumOff val="-840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Feedback and complaints</a:t>
          </a:r>
        </a:p>
      </dsp:txBody>
      <dsp:txXfrm>
        <a:off x="2554670" y="1903207"/>
        <a:ext cx="2319769" cy="1391861"/>
      </dsp:txXfrm>
    </dsp:sp>
    <dsp:sp modelId="{A7FECF4D-51F5-492F-8CBC-06B2D673CC06}">
      <dsp:nvSpPr>
        <dsp:cNvPr id="0" name=""/>
        <dsp:cNvSpPr/>
      </dsp:nvSpPr>
      <dsp:spPr>
        <a:xfrm>
          <a:off x="5106415" y="1903207"/>
          <a:ext cx="2319769" cy="1391861"/>
        </a:xfrm>
        <a:prstGeom prst="rect">
          <a:avLst/>
        </a:prstGeom>
        <a:solidFill>
          <a:schemeClr val="accent5">
            <a:hueOff val="-5793037"/>
            <a:satOff val="-14931"/>
            <a:lumOff val="-100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Human resources</a:t>
          </a:r>
        </a:p>
      </dsp:txBody>
      <dsp:txXfrm>
        <a:off x="5106415" y="1903207"/>
        <a:ext cx="2319769" cy="1391861"/>
      </dsp:txXfrm>
    </dsp:sp>
    <dsp:sp modelId="{6104C779-7F64-4BF8-82C7-829B6F471D92}">
      <dsp:nvSpPr>
        <dsp:cNvPr id="0" name=""/>
        <dsp:cNvSpPr/>
      </dsp:nvSpPr>
      <dsp:spPr>
        <a:xfrm>
          <a:off x="7658161" y="1903207"/>
          <a:ext cx="2319769" cy="1391861"/>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b="0" kern="1200" dirty="0"/>
            <a:t>Organisational governance</a:t>
          </a:r>
        </a:p>
      </dsp:txBody>
      <dsp:txXfrm>
        <a:off x="7658161" y="1903207"/>
        <a:ext cx="2319769" cy="13918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3FCE17-4939-B84A-A763-E5B475D748E2}">
      <dsp:nvSpPr>
        <dsp:cNvPr id="0" name=""/>
        <dsp:cNvSpPr/>
      </dsp:nvSpPr>
      <dsp:spPr>
        <a:xfrm>
          <a:off x="180639" y="1196"/>
          <a:ext cx="4511280" cy="163548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14000"/>
            </a:lnSpc>
            <a:spcBef>
              <a:spcPct val="0"/>
            </a:spcBef>
            <a:spcAft>
              <a:spcPts val="600"/>
            </a:spcAft>
            <a:buNone/>
          </a:pPr>
          <a:r>
            <a:rPr lang="en-US" sz="1800" b="1" kern="1200" dirty="0"/>
            <a:t>Direct Observation</a:t>
          </a:r>
        </a:p>
        <a:p>
          <a:pPr marL="0" lvl="0" indent="0" algn="ctr" defTabSz="800100">
            <a:lnSpc>
              <a:spcPct val="114000"/>
            </a:lnSpc>
            <a:spcBef>
              <a:spcPct val="0"/>
            </a:spcBef>
            <a:spcAft>
              <a:spcPts val="600"/>
            </a:spcAft>
            <a:buNone/>
          </a:pPr>
          <a:r>
            <a:rPr lang="en-AU" sz="1800" kern="1200" dirty="0"/>
            <a:t>The observer is present and directly watching and guiding the person being observed.</a:t>
          </a:r>
          <a:endParaRPr lang="en-US" sz="1800" kern="1200" dirty="0"/>
        </a:p>
      </dsp:txBody>
      <dsp:txXfrm>
        <a:off x="180639" y="1196"/>
        <a:ext cx="4511280" cy="1635489"/>
      </dsp:txXfrm>
    </dsp:sp>
    <dsp:sp modelId="{F20A6387-0622-FE42-BF66-3C74B4DA3E49}">
      <dsp:nvSpPr>
        <dsp:cNvPr id="0" name=""/>
        <dsp:cNvSpPr/>
      </dsp:nvSpPr>
      <dsp:spPr>
        <a:xfrm>
          <a:off x="4964501" y="1196"/>
          <a:ext cx="4614425" cy="1635489"/>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114000"/>
            </a:lnSpc>
            <a:spcBef>
              <a:spcPct val="0"/>
            </a:spcBef>
            <a:spcAft>
              <a:spcPts val="600"/>
            </a:spcAft>
            <a:buNone/>
          </a:pPr>
          <a:r>
            <a:rPr lang="en-US" sz="1800" b="1" kern="1200" dirty="0"/>
            <a:t>Indirect Observation</a:t>
          </a:r>
        </a:p>
        <a:p>
          <a:pPr marL="0" lvl="0" indent="0" algn="ctr" defTabSz="800100">
            <a:lnSpc>
              <a:spcPct val="114000"/>
            </a:lnSpc>
            <a:spcBef>
              <a:spcPct val="0"/>
            </a:spcBef>
            <a:spcAft>
              <a:spcPts val="600"/>
            </a:spcAft>
            <a:buNone/>
          </a:pPr>
          <a:r>
            <a:rPr lang="en-AU" sz="1800" kern="1200" dirty="0"/>
            <a:t>The observer is easily reachable but not directly watching the person being observed.</a:t>
          </a:r>
          <a:endParaRPr lang="en-US" sz="1800" kern="1200" dirty="0"/>
        </a:p>
      </dsp:txBody>
      <dsp:txXfrm>
        <a:off x="4964501" y="1196"/>
        <a:ext cx="4614425" cy="163548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94C779-5143-43EB-9336-7499BD85AEC3}">
      <dsp:nvSpPr>
        <dsp:cNvPr id="0" name=""/>
        <dsp:cNvSpPr/>
      </dsp:nvSpPr>
      <dsp:spPr>
        <a:xfrm rot="16200000">
          <a:off x="-145017" y="150346"/>
          <a:ext cx="2170444" cy="1869751"/>
        </a:xfrm>
        <a:prstGeom prst="flowChartManualOperation">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Safety hazards</a:t>
          </a:r>
        </a:p>
      </dsp:txBody>
      <dsp:txXfrm rot="5400000">
        <a:off x="5330" y="434088"/>
        <a:ext cx="1869751" cy="1302266"/>
      </dsp:txXfrm>
    </dsp:sp>
    <dsp:sp modelId="{2E68C478-0400-4864-A8E5-564330A0C955}">
      <dsp:nvSpPr>
        <dsp:cNvPr id="0" name=""/>
        <dsp:cNvSpPr/>
      </dsp:nvSpPr>
      <dsp:spPr>
        <a:xfrm rot="16200000">
          <a:off x="1864964" y="150346"/>
          <a:ext cx="2170444" cy="1869751"/>
        </a:xfrm>
        <a:prstGeom prst="flowChartManualOperation">
          <a:avLst/>
        </a:prstGeom>
        <a:solidFill>
          <a:srgbClr val="42BDCA"/>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Biological hazards</a:t>
          </a:r>
        </a:p>
      </dsp:txBody>
      <dsp:txXfrm rot="5400000">
        <a:off x="2015311" y="434088"/>
        <a:ext cx="1869751" cy="1302266"/>
      </dsp:txXfrm>
    </dsp:sp>
    <dsp:sp modelId="{349B6387-524A-4342-B135-C6A194F6C22B}">
      <dsp:nvSpPr>
        <dsp:cNvPr id="0" name=""/>
        <dsp:cNvSpPr/>
      </dsp:nvSpPr>
      <dsp:spPr>
        <a:xfrm rot="16200000">
          <a:off x="3874947" y="150346"/>
          <a:ext cx="2170444" cy="1869751"/>
        </a:xfrm>
        <a:prstGeom prst="flowChartManualOperation">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Environmental hazards</a:t>
          </a:r>
        </a:p>
      </dsp:txBody>
      <dsp:txXfrm rot="5400000">
        <a:off x="4025294" y="434088"/>
        <a:ext cx="1869751" cy="1302266"/>
      </dsp:txXfrm>
    </dsp:sp>
    <dsp:sp modelId="{F41498FD-C844-491F-94F2-6BDB21142D6E}">
      <dsp:nvSpPr>
        <dsp:cNvPr id="0" name=""/>
        <dsp:cNvSpPr/>
      </dsp:nvSpPr>
      <dsp:spPr>
        <a:xfrm rot="16200000">
          <a:off x="5884930" y="150346"/>
          <a:ext cx="2170444" cy="1869751"/>
        </a:xfrm>
        <a:prstGeom prst="flowChartManualOperation">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Ergonomic hazards</a:t>
          </a:r>
        </a:p>
      </dsp:txBody>
      <dsp:txXfrm rot="5400000">
        <a:off x="6035277" y="434088"/>
        <a:ext cx="1869751" cy="1302266"/>
      </dsp:txXfrm>
    </dsp:sp>
    <dsp:sp modelId="{668881D3-3B6E-4F95-AF1F-B1B0F4292790}">
      <dsp:nvSpPr>
        <dsp:cNvPr id="0" name=""/>
        <dsp:cNvSpPr/>
      </dsp:nvSpPr>
      <dsp:spPr>
        <a:xfrm rot="16200000">
          <a:off x="7894912" y="150346"/>
          <a:ext cx="2170444" cy="1869751"/>
        </a:xfrm>
        <a:prstGeom prst="flowChartManualOperati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marL="0" lvl="0" indent="0" algn="ctr" defTabSz="889000">
            <a:lnSpc>
              <a:spcPct val="114000"/>
            </a:lnSpc>
            <a:spcBef>
              <a:spcPct val="0"/>
            </a:spcBef>
            <a:spcAft>
              <a:spcPts val="600"/>
            </a:spcAft>
            <a:buNone/>
          </a:pPr>
          <a:r>
            <a:rPr lang="en-US" sz="2000" kern="1200" dirty="0"/>
            <a:t>Chemical hazards</a:t>
          </a:r>
        </a:p>
      </dsp:txBody>
      <dsp:txXfrm rot="5400000">
        <a:off x="8045259" y="434088"/>
        <a:ext cx="1869751" cy="130226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9257C-CF15-2D4E-B448-5F74822CAC7B}">
      <dsp:nvSpPr>
        <dsp:cNvPr id="0" name=""/>
        <dsp:cNvSpPr/>
      </dsp:nvSpPr>
      <dsp:spPr>
        <a:xfrm>
          <a:off x="727249" y="0"/>
          <a:ext cx="8242160" cy="2991957"/>
        </a:xfrm>
        <a:prstGeom prst="rightArrow">
          <a:avLst/>
        </a:prstGeom>
        <a:solidFill>
          <a:schemeClr val="accent5">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BDCE99B-6E4C-CC48-9662-346EE0C679DA}">
      <dsp:nvSpPr>
        <dsp:cNvPr id="0" name=""/>
        <dsp:cNvSpPr/>
      </dsp:nvSpPr>
      <dsp:spPr>
        <a:xfrm>
          <a:off x="3314" y="897587"/>
          <a:ext cx="2153340" cy="1196782"/>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Hazard identification</a:t>
          </a:r>
        </a:p>
      </dsp:txBody>
      <dsp:txXfrm>
        <a:off x="61736" y="956009"/>
        <a:ext cx="2036496" cy="1079938"/>
      </dsp:txXfrm>
    </dsp:sp>
    <dsp:sp modelId="{F59DCD5B-4ACA-A742-B7BD-E72F45B517D5}">
      <dsp:nvSpPr>
        <dsp:cNvPr id="0" name=""/>
        <dsp:cNvSpPr/>
      </dsp:nvSpPr>
      <dsp:spPr>
        <a:xfrm>
          <a:off x="2515544" y="897587"/>
          <a:ext cx="2153340" cy="1196782"/>
        </a:xfrm>
        <a:prstGeom prst="round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Risk assessment</a:t>
          </a:r>
        </a:p>
      </dsp:txBody>
      <dsp:txXfrm>
        <a:off x="2573966" y="956009"/>
        <a:ext cx="2036496" cy="1079938"/>
      </dsp:txXfrm>
    </dsp:sp>
    <dsp:sp modelId="{36E74145-F168-FC4C-996B-F66345A99CDF}">
      <dsp:nvSpPr>
        <dsp:cNvPr id="0" name=""/>
        <dsp:cNvSpPr/>
      </dsp:nvSpPr>
      <dsp:spPr>
        <a:xfrm>
          <a:off x="5027774" y="897587"/>
          <a:ext cx="2153340" cy="1196782"/>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Risk control</a:t>
          </a:r>
        </a:p>
      </dsp:txBody>
      <dsp:txXfrm>
        <a:off x="5086196" y="956009"/>
        <a:ext cx="2036496" cy="1079938"/>
      </dsp:txXfrm>
    </dsp:sp>
    <dsp:sp modelId="{228FD3F3-C30C-4043-AB1C-5603F2ED3AB9}">
      <dsp:nvSpPr>
        <dsp:cNvPr id="0" name=""/>
        <dsp:cNvSpPr/>
      </dsp:nvSpPr>
      <dsp:spPr>
        <a:xfrm>
          <a:off x="7540004" y="897587"/>
          <a:ext cx="2153340" cy="1196782"/>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US" sz="2000" kern="1200" dirty="0"/>
            <a:t>Monitoring and review</a:t>
          </a:r>
        </a:p>
      </dsp:txBody>
      <dsp:txXfrm>
        <a:off x="7598426" y="956009"/>
        <a:ext cx="2036496" cy="107993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58204F-8812-43DA-BC61-74011660760C}">
      <dsp:nvSpPr>
        <dsp:cNvPr id="0" name=""/>
        <dsp:cNvSpPr/>
      </dsp:nvSpPr>
      <dsp:spPr>
        <a:xfrm>
          <a:off x="2918" y="461046"/>
          <a:ext cx="2315045" cy="1389027"/>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kern="1200" dirty="0"/>
            <a:t>Substances used by clients and other staff </a:t>
          </a:r>
        </a:p>
      </dsp:txBody>
      <dsp:txXfrm>
        <a:off x="2918" y="461046"/>
        <a:ext cx="2315045" cy="1389027"/>
      </dsp:txXfrm>
    </dsp:sp>
    <dsp:sp modelId="{E3A684FA-CC64-474E-AF1A-FC05E7D0BA9A}">
      <dsp:nvSpPr>
        <dsp:cNvPr id="0" name=""/>
        <dsp:cNvSpPr/>
      </dsp:nvSpPr>
      <dsp:spPr>
        <a:xfrm>
          <a:off x="2549468" y="461046"/>
          <a:ext cx="2315045" cy="1389027"/>
        </a:xfrm>
        <a:prstGeom prst="rect">
          <a:avLst/>
        </a:prstGeom>
        <a:solidFill>
          <a:srgbClr val="3CBE99"/>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kern="1200" dirty="0"/>
            <a:t>Equipment used by clients and other staff </a:t>
          </a:r>
        </a:p>
      </dsp:txBody>
      <dsp:txXfrm>
        <a:off x="2549468" y="461046"/>
        <a:ext cx="2315045" cy="1389027"/>
      </dsp:txXfrm>
    </dsp:sp>
    <dsp:sp modelId="{2BD7D03D-9228-4FFF-B6EC-B3E31434CD0A}">
      <dsp:nvSpPr>
        <dsp:cNvPr id="0" name=""/>
        <dsp:cNvSpPr/>
      </dsp:nvSpPr>
      <dsp:spPr>
        <a:xfrm>
          <a:off x="5096018" y="461046"/>
          <a:ext cx="2315045" cy="1389027"/>
        </a:xfrm>
        <a:prstGeom prst="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None/>
          </a:pPr>
          <a:r>
            <a:rPr lang="en-AU" sz="2000" kern="1200" dirty="0"/>
            <a:t>Moveable items used by clients and other staff </a:t>
          </a:r>
        </a:p>
      </dsp:txBody>
      <dsp:txXfrm>
        <a:off x="5096018" y="461046"/>
        <a:ext cx="2315045" cy="1389027"/>
      </dsp:txXfrm>
    </dsp:sp>
    <dsp:sp modelId="{ED797CC4-11E9-44B7-A883-76976AC4F167}">
      <dsp:nvSpPr>
        <dsp:cNvPr id="0" name=""/>
        <dsp:cNvSpPr/>
      </dsp:nvSpPr>
      <dsp:spPr>
        <a:xfrm>
          <a:off x="7642569" y="461046"/>
          <a:ext cx="2315045" cy="1389027"/>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114000"/>
            </a:lnSpc>
            <a:spcBef>
              <a:spcPct val="0"/>
            </a:spcBef>
            <a:spcAft>
              <a:spcPts val="600"/>
            </a:spcAft>
            <a:buSzPts val="1200"/>
            <a:buFont typeface="Wingdings" panose="05000000000000000000" pitchFamily="2" charset="2"/>
            <a:buNone/>
          </a:pPr>
          <a:r>
            <a:rPr lang="en-AU" sz="2000" kern="1200" dirty="0"/>
            <a:t>Other people</a:t>
          </a:r>
        </a:p>
      </dsp:txBody>
      <dsp:txXfrm>
        <a:off x="7642569" y="461046"/>
        <a:ext cx="2315045" cy="1389027"/>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437C8F7-B9C9-48DC-BA63-A1C674F79FB1}">
      <dsp:nvSpPr>
        <dsp:cNvPr id="0" name=""/>
        <dsp:cNvSpPr/>
      </dsp:nvSpPr>
      <dsp:spPr>
        <a:xfrm>
          <a:off x="6370241" y="0"/>
          <a:ext cx="3849396"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kern="1200">
              <a:solidFill>
                <a:schemeClr val="tx1">
                  <a:lumMod val="75000"/>
                  <a:lumOff val="25000"/>
                </a:schemeClr>
              </a:solidFill>
            </a:rPr>
            <a:t>Removing an existing hazard</a:t>
          </a:r>
        </a:p>
      </dsp:txBody>
      <dsp:txXfrm>
        <a:off x="6949353" y="0"/>
        <a:ext cx="3270284" cy="827612"/>
      </dsp:txXfrm>
    </dsp:sp>
    <dsp:sp modelId="{30E31C02-358A-0748-A344-158EC19B14DB}">
      <dsp:nvSpPr>
        <dsp:cNvPr id="0" name=""/>
        <dsp:cNvSpPr/>
      </dsp:nvSpPr>
      <dsp:spPr>
        <a:xfrm rot="10800000">
          <a:off x="0" y="0"/>
          <a:ext cx="6949353" cy="827612"/>
        </a:xfrm>
        <a:prstGeom prst="trapezoid">
          <a:avLst>
            <a:gd name="adj" fmla="val 69974"/>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Elimination</a:t>
          </a:r>
        </a:p>
      </dsp:txBody>
      <dsp:txXfrm rot="-10800000">
        <a:off x="1216136" y="0"/>
        <a:ext cx="4517079" cy="827612"/>
      </dsp:txXfrm>
    </dsp:sp>
    <dsp:sp modelId="{11633365-5EB8-0149-A770-D039B31FB98A}">
      <dsp:nvSpPr>
        <dsp:cNvPr id="0" name=""/>
        <dsp:cNvSpPr/>
      </dsp:nvSpPr>
      <dsp:spPr>
        <a:xfrm>
          <a:off x="5791128" y="827612"/>
          <a:ext cx="4428509"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1351709"/>
              <a:satOff val="-3484"/>
              <a:lumOff val="-235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kern="1200">
              <a:solidFill>
                <a:schemeClr val="tx1">
                  <a:lumMod val="75000"/>
                  <a:lumOff val="25000"/>
                </a:schemeClr>
              </a:solidFill>
            </a:rPr>
            <a:t> Replace the hazard with something safer</a:t>
          </a:r>
        </a:p>
      </dsp:txBody>
      <dsp:txXfrm>
        <a:off x="6370241" y="827612"/>
        <a:ext cx="3849396" cy="827612"/>
      </dsp:txXfrm>
    </dsp:sp>
    <dsp:sp modelId="{F4CDFDF8-16CC-7745-8628-D0815B873768}">
      <dsp:nvSpPr>
        <dsp:cNvPr id="0" name=""/>
        <dsp:cNvSpPr/>
      </dsp:nvSpPr>
      <dsp:spPr>
        <a:xfrm rot="10800000">
          <a:off x="579112" y="827612"/>
          <a:ext cx="5791128" cy="827612"/>
        </a:xfrm>
        <a:prstGeom prst="trapezoid">
          <a:avLst>
            <a:gd name="adj" fmla="val 69974"/>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Substitution</a:t>
          </a:r>
        </a:p>
      </dsp:txBody>
      <dsp:txXfrm rot="-10800000">
        <a:off x="1592560" y="827612"/>
        <a:ext cx="3764233" cy="827612"/>
      </dsp:txXfrm>
    </dsp:sp>
    <dsp:sp modelId="{E8B6FF59-5E9D-4AC4-8952-AA6123464389}">
      <dsp:nvSpPr>
        <dsp:cNvPr id="0" name=""/>
        <dsp:cNvSpPr/>
      </dsp:nvSpPr>
      <dsp:spPr>
        <a:xfrm>
          <a:off x="5212015" y="1655225"/>
          <a:ext cx="5007622"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2703417"/>
              <a:satOff val="-6968"/>
              <a:lumOff val="-470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b="0" kern="1200">
              <a:solidFill>
                <a:schemeClr val="tx1">
                  <a:lumMod val="75000"/>
                  <a:lumOff val="25000"/>
                </a:schemeClr>
              </a:solidFill>
            </a:rPr>
            <a:t> Isolate the hazard from people</a:t>
          </a:r>
        </a:p>
      </dsp:txBody>
      <dsp:txXfrm>
        <a:off x="5791128" y="1655225"/>
        <a:ext cx="4428509" cy="827612"/>
      </dsp:txXfrm>
    </dsp:sp>
    <dsp:sp modelId="{7700E783-9FE4-457A-9767-5F9E766D27E7}">
      <dsp:nvSpPr>
        <dsp:cNvPr id="0" name=""/>
        <dsp:cNvSpPr/>
      </dsp:nvSpPr>
      <dsp:spPr>
        <a:xfrm rot="10800000">
          <a:off x="1158225" y="1655225"/>
          <a:ext cx="4632902" cy="827612"/>
        </a:xfrm>
        <a:prstGeom prst="trapezoid">
          <a:avLst>
            <a:gd name="adj" fmla="val 69974"/>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Isolation</a:t>
          </a:r>
        </a:p>
      </dsp:txBody>
      <dsp:txXfrm rot="-10800000">
        <a:off x="1968983" y="1655225"/>
        <a:ext cx="3011386" cy="827612"/>
      </dsp:txXfrm>
    </dsp:sp>
    <dsp:sp modelId="{16B48AF5-2FF6-384F-A8DE-5FF42EC14BB7}">
      <dsp:nvSpPr>
        <dsp:cNvPr id="0" name=""/>
        <dsp:cNvSpPr/>
      </dsp:nvSpPr>
      <dsp:spPr>
        <a:xfrm>
          <a:off x="4632902" y="2482839"/>
          <a:ext cx="5586735"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4055126"/>
              <a:satOff val="-10451"/>
              <a:lumOff val="-705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kern="1200">
              <a:solidFill>
                <a:schemeClr val="tx1">
                  <a:lumMod val="75000"/>
                  <a:lumOff val="25000"/>
                </a:schemeClr>
              </a:solidFill>
            </a:rPr>
            <a:t> Use mechanical devices or processes to  </a:t>
          </a:r>
          <a:r>
            <a:rPr lang="en-US" sz="1800" kern="1200" err="1">
              <a:solidFill>
                <a:schemeClr val="tx1">
                  <a:lumMod val="75000"/>
                  <a:lumOff val="25000"/>
                </a:schemeClr>
              </a:solidFill>
            </a:rPr>
            <a:t>minimise</a:t>
          </a:r>
          <a:r>
            <a:rPr lang="en-US" sz="1800" kern="1200">
              <a:solidFill>
                <a:schemeClr val="tx1">
                  <a:lumMod val="75000"/>
                  <a:lumOff val="25000"/>
                </a:schemeClr>
              </a:solidFill>
            </a:rPr>
            <a:t> exposure to a hazard</a:t>
          </a:r>
        </a:p>
      </dsp:txBody>
      <dsp:txXfrm>
        <a:off x="5212015" y="2482839"/>
        <a:ext cx="5007622" cy="827612"/>
      </dsp:txXfrm>
    </dsp:sp>
    <dsp:sp modelId="{63FA502B-57C3-1F4B-9ED8-6EA65199416E}">
      <dsp:nvSpPr>
        <dsp:cNvPr id="0" name=""/>
        <dsp:cNvSpPr/>
      </dsp:nvSpPr>
      <dsp:spPr>
        <a:xfrm rot="10800000">
          <a:off x="1737338" y="2482839"/>
          <a:ext cx="3474676" cy="827612"/>
        </a:xfrm>
        <a:prstGeom prst="trapezoid">
          <a:avLst>
            <a:gd name="adj" fmla="val 69974"/>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Engineering controls</a:t>
          </a:r>
        </a:p>
      </dsp:txBody>
      <dsp:txXfrm rot="-10800000">
        <a:off x="2345406" y="2482839"/>
        <a:ext cx="2258539" cy="827612"/>
      </dsp:txXfrm>
    </dsp:sp>
    <dsp:sp modelId="{AD72105D-E3DB-F544-AD37-33A12A87A795}">
      <dsp:nvSpPr>
        <dsp:cNvPr id="0" name=""/>
        <dsp:cNvSpPr/>
      </dsp:nvSpPr>
      <dsp:spPr>
        <a:xfrm>
          <a:off x="4053789" y="3310451"/>
          <a:ext cx="6165848"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5406834"/>
              <a:satOff val="-13935"/>
              <a:lumOff val="-941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kern="1200">
              <a:solidFill>
                <a:schemeClr val="tx1">
                  <a:lumMod val="75000"/>
                  <a:lumOff val="25000"/>
                </a:schemeClr>
              </a:solidFill>
            </a:rPr>
            <a:t> Work methods or procedures that are designed to </a:t>
          </a:r>
          <a:r>
            <a:rPr lang="en-US" sz="1800" kern="1200" err="1">
              <a:solidFill>
                <a:schemeClr val="tx1">
                  <a:lumMod val="75000"/>
                  <a:lumOff val="25000"/>
                </a:schemeClr>
              </a:solidFill>
            </a:rPr>
            <a:t>minimise</a:t>
          </a:r>
          <a:r>
            <a:rPr lang="en-US" sz="1800" kern="1200">
              <a:solidFill>
                <a:schemeClr val="tx1">
                  <a:lumMod val="75000"/>
                  <a:lumOff val="25000"/>
                </a:schemeClr>
              </a:solidFill>
            </a:rPr>
            <a:t> exposure to a hazard</a:t>
          </a:r>
        </a:p>
      </dsp:txBody>
      <dsp:txXfrm>
        <a:off x="4632902" y="3310451"/>
        <a:ext cx="5586735" cy="827612"/>
      </dsp:txXfrm>
    </dsp:sp>
    <dsp:sp modelId="{40323FD6-27AE-994D-AE3B-528E3B3EBBB4}">
      <dsp:nvSpPr>
        <dsp:cNvPr id="0" name=""/>
        <dsp:cNvSpPr/>
      </dsp:nvSpPr>
      <dsp:spPr>
        <a:xfrm rot="10800000">
          <a:off x="2316451" y="3310451"/>
          <a:ext cx="2316451" cy="827612"/>
        </a:xfrm>
        <a:prstGeom prst="trapezoid">
          <a:avLst>
            <a:gd name="adj" fmla="val 69974"/>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Administration controls</a:t>
          </a:r>
        </a:p>
      </dsp:txBody>
      <dsp:txXfrm rot="-10800000">
        <a:off x="2721830" y="3310451"/>
        <a:ext cx="1505693" cy="827612"/>
      </dsp:txXfrm>
    </dsp:sp>
    <dsp:sp modelId="{FF79B8C1-0BC3-2E47-9394-B13AEDB1FB03}">
      <dsp:nvSpPr>
        <dsp:cNvPr id="0" name=""/>
        <dsp:cNvSpPr/>
      </dsp:nvSpPr>
      <dsp:spPr>
        <a:xfrm>
          <a:off x="3474676" y="4138065"/>
          <a:ext cx="6744961" cy="827612"/>
        </a:xfrm>
        <a:prstGeom prst="nonIsoscelesTrapezoid">
          <a:avLst>
            <a:gd name="adj1" fmla="val 69974"/>
            <a:gd name="adj2" fmla="val 0"/>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171450" lvl="1" indent="-171450" algn="l" defTabSz="800100">
            <a:lnSpc>
              <a:spcPct val="90000"/>
            </a:lnSpc>
            <a:spcBef>
              <a:spcPct val="0"/>
            </a:spcBef>
            <a:spcAft>
              <a:spcPts val="600"/>
            </a:spcAft>
            <a:buChar char="•"/>
          </a:pPr>
          <a:r>
            <a:rPr lang="en-US" sz="1800" kern="1200">
              <a:solidFill>
                <a:schemeClr val="tx1">
                  <a:lumMod val="75000"/>
                  <a:lumOff val="25000"/>
                </a:schemeClr>
              </a:solidFill>
            </a:rPr>
            <a:t> Protect the person with the use of suitable Personal Protective Equipment</a:t>
          </a:r>
        </a:p>
      </dsp:txBody>
      <dsp:txXfrm>
        <a:off x="4053789" y="4138065"/>
        <a:ext cx="6165848" cy="827612"/>
      </dsp:txXfrm>
    </dsp:sp>
    <dsp:sp modelId="{F681663C-8EA2-6B4E-A085-533FB3D7AB6E}">
      <dsp:nvSpPr>
        <dsp:cNvPr id="0" name=""/>
        <dsp:cNvSpPr/>
      </dsp:nvSpPr>
      <dsp:spPr>
        <a:xfrm rot="10800000">
          <a:off x="2895564" y="4138065"/>
          <a:ext cx="1158225" cy="827612"/>
        </a:xfrm>
        <a:prstGeom prst="trapezoid">
          <a:avLst>
            <a:gd name="adj" fmla="val 69974"/>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a:solidFill>
                <a:schemeClr val="bg1"/>
              </a:solidFill>
            </a:rPr>
            <a:t>PPE</a:t>
          </a:r>
        </a:p>
      </dsp:txBody>
      <dsp:txXfrm rot="-10800000">
        <a:off x="2895564" y="4138065"/>
        <a:ext cx="1158225" cy="827612"/>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png>
</file>

<file path=ppt/media/image14.svg>
</file>

<file path=ppt/media/image2.png>
</file>

<file path=ppt/media/image3.png>
</file>

<file path=ppt/media/image4.jpeg>
</file>

<file path=ppt/media/image5.jpe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11/12/2023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D2482CCF-7D00-4F78-A0E6-6B1E2082893F}"/>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6E6A1420-D9A7-473B-A3C4-269EE93B9A8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2471DEE-3E36-41F6-8596-36AFD03F6E6D}"/>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4A7C78C0-7938-4D04-B49C-AD415BAE81C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5CFA425-9B51-4FF9-BF50-9B8FBFB968D6}"/>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2843CFBB-19D8-4313-B299-C7B53770CB9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EC99AD4-0F8C-4EFC-AB94-A5F40BB6BE98}"/>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FB19CA9F-2237-49C2-80A7-84EED7D12F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7704E9-D2F8-480E-B79C-77719EFF6669}"/>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B7B8E8F0-9467-4B20-925B-14D667A7AAA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96D478FB-A815-42B3-9DC0-F69A44BC0132}"/>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6" name="Footer Placeholder 5">
            <a:extLst>
              <a:ext uri="{FF2B5EF4-FFF2-40B4-BE49-F238E27FC236}">
                <a16:creationId xmlns:a16="http://schemas.microsoft.com/office/drawing/2014/main" id="{47EB8E6F-5EDE-46BD-804F-87A87E97992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FEEC60D7-9FAF-43ED-8ECF-1D5E20F2C188}"/>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8" name="Footer Placeholder 7">
            <a:extLst>
              <a:ext uri="{FF2B5EF4-FFF2-40B4-BE49-F238E27FC236}">
                <a16:creationId xmlns:a16="http://schemas.microsoft.com/office/drawing/2014/main" id="{313926DD-89F7-443B-B7A0-696D6F5696CD}"/>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A1187900-50D3-4194-B5F0-B05DBF098403}"/>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4" name="Footer Placeholder 3">
            <a:extLst>
              <a:ext uri="{FF2B5EF4-FFF2-40B4-BE49-F238E27FC236}">
                <a16:creationId xmlns:a16="http://schemas.microsoft.com/office/drawing/2014/main" id="{CC4A37C6-41A8-42BE-99C1-4F02D5D17EE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58DCA6-79D4-46B8-8324-EC33978A7E03}"/>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3" name="Footer Placeholder 2">
            <a:extLst>
              <a:ext uri="{FF2B5EF4-FFF2-40B4-BE49-F238E27FC236}">
                <a16:creationId xmlns:a16="http://schemas.microsoft.com/office/drawing/2014/main" id="{1B822C8B-5CE9-4403-ABEC-95DBBBD98D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0E578-E9CA-42BE-A1C3-F541CD0B088A}"/>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6" name="Footer Placeholder 5">
            <a:extLst>
              <a:ext uri="{FF2B5EF4-FFF2-40B4-BE49-F238E27FC236}">
                <a16:creationId xmlns:a16="http://schemas.microsoft.com/office/drawing/2014/main" id="{8852BECA-E3CB-4CEE-8137-A02FA2D8C8A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19F5C2-7A85-4564-80AF-16C1C35A63EE}"/>
              </a:ext>
            </a:extLst>
          </p:cNvPr>
          <p:cNvSpPr>
            <a:spLocks noGrp="1"/>
          </p:cNvSpPr>
          <p:nvPr>
            <p:ph type="dt" sz="half" idx="10"/>
          </p:nvPr>
        </p:nvSpPr>
        <p:spPr/>
        <p:txBody>
          <a:bodyPr/>
          <a:lstStyle/>
          <a:p>
            <a:fld id="{058A73EA-6C95-48DB-8B02-8091F656B4DC}" type="datetimeFigureOut">
              <a:rPr lang="en-PH" smtClean="0"/>
              <a:pPr/>
              <a:t>11/12/2023</a:t>
            </a:fld>
            <a:endParaRPr lang="en-PH"/>
          </a:p>
        </p:txBody>
      </p:sp>
      <p:sp>
        <p:nvSpPr>
          <p:cNvPr id="6" name="Footer Placeholder 5">
            <a:extLst>
              <a:ext uri="{FF2B5EF4-FFF2-40B4-BE49-F238E27FC236}">
                <a16:creationId xmlns:a16="http://schemas.microsoft.com/office/drawing/2014/main" id="{A75FF84D-BB9D-4940-8D59-59B6AD4AB0C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11/12/2023</a:t>
            </a:fld>
            <a:endParaRPr lang="en-PH"/>
          </a:p>
        </p:txBody>
      </p:sp>
      <p:sp>
        <p:nvSpPr>
          <p:cNvPr id="5" name="Footer Placeholder 4">
            <a:extLst>
              <a:ext uri="{FF2B5EF4-FFF2-40B4-BE49-F238E27FC236}">
                <a16:creationId xmlns:a16="http://schemas.microsoft.com/office/drawing/2014/main"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4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4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4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5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FF72767-8E3C-4A64-873A-FAC465367D06}"/>
              </a:ext>
            </a:extLst>
          </p:cNvPr>
          <p:cNvPicPr>
            <a:picLocks noChangeAspect="1"/>
          </p:cNvPicPr>
          <p:nvPr/>
        </p:nvPicPr>
        <p:blipFill rotWithShape="1">
          <a:blip r:embed="rId2">
            <a:extLst>
              <a:ext uri="{28A0092B-C50C-407E-A947-70E740481C1C}">
                <a14:useLocalDpi xmlns:a14="http://schemas.microsoft.com/office/drawing/2010/main" val="0"/>
              </a:ext>
            </a:extLst>
          </a:blip>
          <a:srcRect b="15444"/>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C08C4-900E-47A5-A5C9-CBC25C60966A}"/>
              </a:ext>
            </a:extLst>
          </p:cNvPr>
          <p:cNvSpPr>
            <a:spLocks noGrp="1"/>
          </p:cNvSpPr>
          <p:nvPr>
            <p:ph type="ctrTitle"/>
          </p:nvPr>
        </p:nvSpPr>
        <p:spPr>
          <a:xfrm>
            <a:off x="404553" y="3091928"/>
            <a:ext cx="9078562" cy="2387600"/>
          </a:xfrm>
        </p:spPr>
        <p:txBody>
          <a:bodyPr>
            <a:normAutofit/>
          </a:bodyPr>
          <a:lstStyle/>
          <a:p>
            <a:pPr algn="l"/>
            <a:r>
              <a:rPr lang="en-AU" sz="5100" dirty="0">
                <a:latin typeface="+mn-lt"/>
              </a:rPr>
              <a:t>Monitor Support Activities</a:t>
            </a:r>
            <a:endParaRPr lang="en-PH" sz="5100" dirty="0">
              <a:latin typeface="+mn-lt"/>
            </a:endParaRPr>
          </a:p>
        </p:txBody>
      </p:sp>
      <p:sp>
        <p:nvSpPr>
          <p:cNvPr id="30" name="Rectangle: Rounded Corners 29">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CHCCCS031 - Provide </a:t>
            </a:r>
            <a:r>
              <a:rPr lang="en-US" dirty="0" err="1"/>
              <a:t>individualised</a:t>
            </a:r>
            <a:r>
              <a:rPr lang="en-US" dirty="0"/>
              <a:t>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4"/>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An aged care worker must follow the eight standards of the Aged Care Quality Standards: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A072E86E-16AA-42B5-8BE8-EC474AAA9606}"/>
              </a:ext>
            </a:extLst>
          </p:cNvPr>
          <p:cNvGraphicFramePr/>
          <p:nvPr>
            <p:extLst>
              <p:ext uri="{D42A27DB-BD31-4B8C-83A1-F6EECF244321}">
                <p14:modId xmlns:p14="http://schemas.microsoft.com/office/powerpoint/2010/main" val="652943009"/>
              </p:ext>
            </p:extLst>
          </p:nvPr>
        </p:nvGraphicFramePr>
        <p:xfrm>
          <a:off x="944545" y="2602523"/>
          <a:ext cx="9980855" cy="35744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443C5978-475C-42BF-8335-79DCB3584B5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860972F1-37A2-484A-9838-54BB34DD412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40BDB65-6551-4ED5-9781-2467C84309D9}"/>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06385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3.1.2 Monitoring Own Work to Ensure the Standard of Support is Maintained</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then the following when monitoring your own work to ensure the required standard of support is maintained: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Regularly review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your supervisors and co-workers for their observations.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your clients. </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7" name="Diagram 6">
            <a:extLst>
              <a:ext uri="{FF2B5EF4-FFF2-40B4-BE49-F238E27FC236}">
                <a16:creationId xmlns:a16="http://schemas.microsoft.com/office/drawing/2014/main" id="{06FC16F0-9C84-42CC-853C-7282B763C140}"/>
              </a:ext>
            </a:extLst>
          </p:cNvPr>
          <p:cNvGraphicFramePr/>
          <p:nvPr>
            <p:extLst>
              <p:ext uri="{D42A27DB-BD31-4B8C-83A1-F6EECF244321}">
                <p14:modId xmlns:p14="http://schemas.microsoft.com/office/powerpoint/2010/main" val="1635242098"/>
              </p:ext>
            </p:extLst>
          </p:nvPr>
        </p:nvGraphicFramePr>
        <p:xfrm>
          <a:off x="1165609" y="3768131"/>
          <a:ext cx="9759566" cy="163788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50EAF3A8-BB60-4B42-BD2D-29F5D1B6AD0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7136B41C-DE1D-4FD6-A6DB-DC94D07B358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DD0A368A-8DEE-428C-BB67-889932C609E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227980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273813"/>
            <a:ext cx="5654675" cy="631037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3.2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Respond to and Report Situations of Risks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70129" y="1557495"/>
            <a:ext cx="5719806" cy="3813204"/>
          </a:xfrm>
          <a:prstGeom prst="rect">
            <a:avLst/>
          </a:prstGeom>
        </p:spPr>
      </p:pic>
    </p:spTree>
    <p:extLst>
      <p:ext uri="{BB962C8B-B14F-4D97-AF65-F5344CB8AC3E}">
        <p14:creationId xmlns:p14="http://schemas.microsoft.com/office/powerpoint/2010/main" val="611396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Risk</a:t>
            </a:r>
            <a:r>
              <a:rPr lang="en-US" sz="2200" dirty="0">
                <a:solidFill>
                  <a:schemeClr val="tx1">
                    <a:lumMod val="75000"/>
                    <a:lumOff val="25000"/>
                  </a:schemeClr>
                </a:solidFill>
              </a:rPr>
              <a:t> is the likelihood that something will harm or affect a person’s safety and wellbeing.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potential risk </a:t>
            </a:r>
            <a:r>
              <a:rPr lang="en-US" sz="2200" dirty="0">
                <a:solidFill>
                  <a:schemeClr val="tx1">
                    <a:lumMod val="75000"/>
                    <a:lumOff val="25000"/>
                  </a:schemeClr>
                </a:solidFill>
              </a:rPr>
              <a:t>are instances where there is a possibility that a person will be exposed to harm.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actual risk </a:t>
            </a:r>
            <a:r>
              <a:rPr lang="en-US" sz="2200" dirty="0">
                <a:solidFill>
                  <a:schemeClr val="tx1">
                    <a:lumMod val="75000"/>
                    <a:lumOff val="25000"/>
                  </a:schemeClr>
                </a:solidFill>
              </a:rPr>
              <a:t>are instances where there is a confirmed possibility. </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632D4C46-8F32-4696-8658-9707E0600C8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1DCD5E2B-A0C2-44DE-A93A-1ED6BD94E13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9E91F11-EC86-4902-8DC7-AEC954E4D05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07598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3.2.1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care worker must always be on the lookout for situations of potential or actual risk.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do so, one must be familiar with the different kinds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hazard</a:t>
            </a:r>
            <a:r>
              <a:rPr lang="en-US" sz="2200" dirty="0">
                <a:solidFill>
                  <a:schemeClr val="tx1">
                    <a:lumMod val="75000"/>
                    <a:lumOff val="25000"/>
                  </a:schemeClr>
                </a:solidFill>
              </a:rPr>
              <a:t> is any source that can potentially harm or affect a person.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Common examples of hazards include:</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10" name="Diagram 9">
            <a:extLst>
              <a:ext uri="{FF2B5EF4-FFF2-40B4-BE49-F238E27FC236}">
                <a16:creationId xmlns:a16="http://schemas.microsoft.com/office/drawing/2014/main" id="{3F8EF45A-A34D-47D9-98AF-54942F2ADD5B}"/>
              </a:ext>
            </a:extLst>
          </p:cNvPr>
          <p:cNvGraphicFramePr/>
          <p:nvPr>
            <p:extLst>
              <p:ext uri="{D42A27DB-BD31-4B8C-83A1-F6EECF244321}">
                <p14:modId xmlns:p14="http://schemas.microsoft.com/office/powerpoint/2010/main" val="3255873738"/>
              </p:ext>
            </p:extLst>
          </p:nvPr>
        </p:nvGraphicFramePr>
        <p:xfrm>
          <a:off x="1004835" y="3908809"/>
          <a:ext cx="9920339" cy="21704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2F8B6F19-931F-4EB7-B885-EAF7FC70446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C84BF30B-2A05-4E7D-AE71-56FBABFF5BF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0A462E9-9FDC-4166-8671-7ED4207C5BF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894788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Hazardous Manual Handling Scenarios</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Manual handling </a:t>
            </a:r>
            <a:r>
              <a:rPr lang="en-US" sz="2200" dirty="0">
                <a:solidFill>
                  <a:schemeClr val="tx1">
                    <a:lumMod val="75000"/>
                    <a:lumOff val="25000"/>
                  </a:schemeClr>
                </a:solidFill>
              </a:rPr>
              <a:t>is any activity that requires the use of force by a person to move something or someone.</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or sustained use of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Sustained awkward posture</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DE541619-78AF-46AA-AA7B-9518E6CBD6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4548F208-873E-4FF4-BB4B-56734EFD480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77CE06B-CA3A-4680-96AF-27E515E71B0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18997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movement</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Application of extreme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loads that are unstable or difficult to grasp and hold</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live people or animals</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F32D45FE-8BDE-49BB-9DC9-6264DB1A158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F133F6DA-35A8-43D8-8A88-62C6C1D2AA59}"/>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08E59D6-BF1F-47CB-9FBA-9B5F578C190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634657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EFF0B8F-D7A9-44F8-A986-6EA9CE0EB1C6}"/>
              </a:ext>
            </a:extLst>
          </p:cNvPr>
          <p:cNvPicPr>
            <a:picLocks noChangeAspect="1"/>
          </p:cNvPicPr>
          <p:nvPr/>
        </p:nvPicPr>
        <p:blipFill>
          <a:blip r:embed="rId2">
            <a:extLst>
              <a:ext uri="{28A0092B-C50C-407E-A947-70E740481C1C}">
                <a14:useLocalDpi xmlns:a14="http://schemas.microsoft.com/office/drawing/2010/main" val="0"/>
              </a:ext>
            </a:extLst>
          </a:blip>
          <a:srcRect l="9945" r="9945"/>
          <a:stretch/>
        </p:blipFill>
        <p:spPr>
          <a:xfrm flipH="1">
            <a:off x="3946385" y="330"/>
            <a:ext cx="8245616" cy="6857340"/>
          </a:xfrm>
          <a:prstGeom prst="rect">
            <a:avLst/>
          </a:prstGeom>
        </p:spPr>
      </p:pic>
      <p:sp>
        <p:nvSpPr>
          <p:cNvPr id="8" name="Rectangle 7">
            <a:extLst>
              <a:ext uri="{FF2B5EF4-FFF2-40B4-BE49-F238E27FC236}">
                <a16:creationId xmlns:a16="http://schemas.microsoft.com/office/drawing/2014/main"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6896100" cy="4351338"/>
          </a:xfrm>
        </p:spPr>
        <p:txBody>
          <a:bodyPr>
            <a:normAutofit lnSpcReduction="10000"/>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Hazardous manual handling can cause injuries to you or the client,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Sprains and strains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Back injuries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Soft-tissue injuries to wrists, arms, shoulders, neck or legs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Hernias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Chronic pain</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spTree>
    <p:extLst>
      <p:ext uri="{BB962C8B-B14F-4D97-AF65-F5344CB8AC3E}">
        <p14:creationId xmlns:p14="http://schemas.microsoft.com/office/powerpoint/2010/main" val="3683587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3.2.2 </a:t>
            </a:r>
            <a:r>
              <a:rPr lang="en-US" b="1" dirty="0" err="1">
                <a:solidFill>
                  <a:srgbClr val="FF595E"/>
                </a:solidFill>
                <a:latin typeface="+mn-lt"/>
              </a:rPr>
              <a:t>Recognising</a:t>
            </a:r>
            <a:r>
              <a:rPr lang="en-US" b="1" dirty="0">
                <a:solidFill>
                  <a:srgbClr val="FF595E"/>
                </a:solidFill>
                <a:latin typeface="+mn-lt"/>
              </a:rPr>
              <a:t> and Responding to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Risk management </a:t>
            </a:r>
            <a:r>
              <a:rPr lang="en-US" sz="2200" dirty="0">
                <a:solidFill>
                  <a:schemeClr val="tx1">
                    <a:lumMod val="75000"/>
                    <a:lumOff val="25000"/>
                  </a:schemeClr>
                </a:solidFill>
              </a:rPr>
              <a:t>is the process of identifying, assessing and controlling the risk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7" name="Diagram 6">
            <a:extLst>
              <a:ext uri="{FF2B5EF4-FFF2-40B4-BE49-F238E27FC236}">
                <a16:creationId xmlns:a16="http://schemas.microsoft.com/office/drawing/2014/main" id="{672EDF15-9BE2-4B5A-A452-597E36BFC825}"/>
              </a:ext>
            </a:extLst>
          </p:cNvPr>
          <p:cNvGraphicFramePr/>
          <p:nvPr>
            <p:extLst>
              <p:ext uri="{D42A27DB-BD31-4B8C-83A1-F6EECF244321}">
                <p14:modId xmlns:p14="http://schemas.microsoft.com/office/powerpoint/2010/main" val="2550057735"/>
              </p:ext>
            </p:extLst>
          </p:nvPr>
        </p:nvGraphicFramePr>
        <p:xfrm>
          <a:off x="1055076" y="3285810"/>
          <a:ext cx="9696659" cy="29919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AB0281F5-C499-40EF-9E7E-39BEE651BCE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BF379E3B-C175-4DA5-9256-2A97AE1CB4C1}"/>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7C9F878C-1081-4A60-95AF-0B30BCED4B37}"/>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84510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first step to managing risk is to identify all hazards within the environment.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This also includes identifying all possible events in which risk is presented.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3FE75357-66E4-47C1-826A-E99DFFADBE3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F5D37FC9-61BD-4058-89CE-A0075102043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A213A8D-31A7-466D-B938-FC1E2250F57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89347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Monitor: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observing the person's progress with the provided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the first step in ensuring that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is effective</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What you will monitor can be used to improve and maintain their well-being.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information can also ensure that their rights are respected by all those involved in providing their support.</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52CF548D-308F-4052-9C06-43E6B3D1B4A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C8C30C55-6236-4E7E-854D-500D72B792C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4EEC067-916D-446A-8420-FAEAC159969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31795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To identify possible situations of risk during support activities, you must monitor the following within the environment:</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7" name="Diagram 6">
            <a:extLst>
              <a:ext uri="{FF2B5EF4-FFF2-40B4-BE49-F238E27FC236}">
                <a16:creationId xmlns:a16="http://schemas.microsoft.com/office/drawing/2014/main" id="{75472DA5-C9E2-4F83-8601-13B20C29CA83}"/>
              </a:ext>
            </a:extLst>
          </p:cNvPr>
          <p:cNvGraphicFramePr/>
          <p:nvPr>
            <p:extLst>
              <p:ext uri="{D42A27DB-BD31-4B8C-83A1-F6EECF244321}">
                <p14:modId xmlns:p14="http://schemas.microsoft.com/office/powerpoint/2010/main" val="3210407158"/>
              </p:ext>
            </p:extLst>
          </p:nvPr>
        </p:nvGraphicFramePr>
        <p:xfrm>
          <a:off x="964642" y="3758083"/>
          <a:ext cx="9960533" cy="23111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CF632FA2-C956-40FA-B237-B5FF1BF36AC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153E80CB-F965-43E2-B82B-5EC6170E0507}"/>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41645A3-DA53-4A3E-8FF1-9B1F5ABAFE8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415193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assessment</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Once you have identified the hazards within the environment, you must consider: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severity of the harm which can be caused by the hazard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likelihood of the harm occurring</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06DB1AD9-2D49-4666-B6A5-135472AD668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0448EF87-F582-4DBC-BADB-1DAE60D01E9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2FD813D-795B-45A8-BBC5-53D368BFB65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2829655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sp>
        <p:nvSpPr>
          <p:cNvPr id="8" name="Content Placeholder 2">
            <a:extLst>
              <a:ext uri="{FF2B5EF4-FFF2-40B4-BE49-F238E27FC236}">
                <a16:creationId xmlns:a16="http://schemas.microsoft.com/office/drawing/2014/main" id="{2C17CDC3-9F90-4FE2-A9D8-4641F959D823}"/>
              </a:ext>
            </a:extLst>
          </p:cNvPr>
          <p:cNvSpPr>
            <a:spLocks noGrp="1"/>
          </p:cNvSpPr>
          <p:nvPr>
            <p:ph idx="1"/>
          </p:nvPr>
        </p:nvSpPr>
        <p:spPr>
          <a:xfrm>
            <a:off x="778214" y="1837552"/>
            <a:ext cx="10087200" cy="4352400"/>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control</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hierarchy of control is used as a means of determining how to implement feasible and effective control solutions.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hierarchy is depicted in the next slide. </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6" name="Picture 5">
            <a:extLst>
              <a:ext uri="{FF2B5EF4-FFF2-40B4-BE49-F238E27FC236}">
                <a16:creationId xmlns:a16="http://schemas.microsoft.com/office/drawing/2014/main" id="{D41C397C-B762-4188-81D5-00AD1C41AAD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1B3760D9-6E0C-418B-810A-3A4BB00061B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D1753DD-A012-46E3-817F-0EF03B2183A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24133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a:latin typeface="+mn-lt"/>
              </a:rPr>
              <a:t>Monitor Support Activities</a:t>
            </a:r>
            <a:endParaRPr lang="en-PH" sz="1050" i="1"/>
          </a:p>
        </p:txBody>
      </p:sp>
      <p:graphicFrame>
        <p:nvGraphicFramePr>
          <p:cNvPr id="2" name="Diagram 1">
            <a:extLst>
              <a:ext uri="{FF2B5EF4-FFF2-40B4-BE49-F238E27FC236}">
                <a16:creationId xmlns:a16="http://schemas.microsoft.com/office/drawing/2014/main" id="{39B88991-99AF-AB24-2C6C-68A9616D87F8}"/>
              </a:ext>
            </a:extLst>
          </p:cNvPr>
          <p:cNvGraphicFramePr/>
          <p:nvPr>
            <p:extLst>
              <p:ext uri="{D42A27DB-BD31-4B8C-83A1-F6EECF244321}">
                <p14:modId xmlns:p14="http://schemas.microsoft.com/office/powerpoint/2010/main" val="1843279991"/>
              </p:ext>
            </p:extLst>
          </p:nvPr>
        </p:nvGraphicFramePr>
        <p:xfrm>
          <a:off x="676044" y="1126706"/>
          <a:ext cx="10219638" cy="4965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230251E2-39A1-4496-B896-8491C50A31F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9A6B92BC-FB66-42CA-847F-242A3F2D9ED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4C1CB52-B7EF-4D8B-8E73-485CFA10A03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11294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Monitoring and review</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last step in managing risks is to monitor and review the changes made to control the level of risk. You must: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Ensure that the methods used have been effective in </a:t>
            </a:r>
            <a:r>
              <a:rPr lang="en-US" sz="2200" dirty="0" err="1">
                <a:solidFill>
                  <a:schemeClr val="tx1">
                    <a:lumMod val="75000"/>
                    <a:lumOff val="25000"/>
                  </a:schemeClr>
                </a:solidFill>
              </a:rPr>
              <a:t>minimising</a:t>
            </a:r>
            <a:r>
              <a:rPr lang="en-US" sz="2200" dirty="0">
                <a:solidFill>
                  <a:schemeClr val="tx1">
                    <a:lumMod val="75000"/>
                    <a:lumOff val="25000"/>
                  </a:schemeClr>
                </a:solidFill>
              </a:rPr>
              <a:t> the risk identified in the hazard</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Monitor for any new risks or hazards during the implementation of the control methods.</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9950F849-DB4C-464C-971F-AA56C46B56F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7372EFBE-500B-411E-B1B5-1C1A1543CB89}"/>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43D1DFA-5F38-4F23-A1C6-37E8ADEB6EC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816021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2C19C4F4-71B0-48EF-89AF-68423AF8C81D}"/>
              </a:ext>
            </a:extLst>
          </p:cNvPr>
          <p:cNvGraphicFramePr/>
          <p:nvPr>
            <p:extLst>
              <p:ext uri="{D42A27DB-BD31-4B8C-83A1-F6EECF244321}">
                <p14:modId xmlns:p14="http://schemas.microsoft.com/office/powerpoint/2010/main" val="524125584"/>
              </p:ext>
            </p:extLst>
          </p:nvPr>
        </p:nvGraphicFramePr>
        <p:xfrm>
          <a:off x="1045029" y="2843684"/>
          <a:ext cx="9777046" cy="33332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C2BD17FA-83D5-4566-90A8-372D28262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0699FB6C-23EE-44D4-92DE-F17458AC89A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89E6D64-8EEA-42B1-875C-1D5B3CF1707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58424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2C19C4F4-71B0-48EF-89AF-68423AF8C81D}"/>
              </a:ext>
            </a:extLst>
          </p:cNvPr>
          <p:cNvGraphicFramePr/>
          <p:nvPr>
            <p:extLst>
              <p:ext uri="{D42A27DB-BD31-4B8C-83A1-F6EECF244321}">
                <p14:modId xmlns:p14="http://schemas.microsoft.com/office/powerpoint/2010/main" val="3971572642"/>
              </p:ext>
            </p:extLst>
          </p:nvPr>
        </p:nvGraphicFramePr>
        <p:xfrm>
          <a:off x="984739" y="2813538"/>
          <a:ext cx="9940436" cy="32858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ED2BE62D-508A-417A-9EC3-1BDC4B4CD3A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D9A86253-4D2B-4D1C-B7F8-B39E5CE6955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73A6523-9BEF-4615-BFB4-D7E38514A0CA}"/>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247659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3.2.3 Ways to Respond to Identified Risks </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Table 5">
            <a:extLst>
              <a:ext uri="{FF2B5EF4-FFF2-40B4-BE49-F238E27FC236}">
                <a16:creationId xmlns:a16="http://schemas.microsoft.com/office/drawing/2014/main" id="{05E07249-B378-4891-8103-2E4A2CB6A63A}"/>
              </a:ext>
            </a:extLst>
          </p:cNvPr>
          <p:cNvGraphicFramePr>
            <a:graphicFrameLocks noGrp="1"/>
          </p:cNvGraphicFramePr>
          <p:nvPr>
            <p:extLst>
              <p:ext uri="{D42A27DB-BD31-4B8C-83A1-F6EECF244321}">
                <p14:modId xmlns:p14="http://schemas.microsoft.com/office/powerpoint/2010/main" val="1127965446"/>
              </p:ext>
            </p:extLst>
          </p:nvPr>
        </p:nvGraphicFramePr>
        <p:xfrm>
          <a:off x="987131" y="2853732"/>
          <a:ext cx="9784701" cy="3145133"/>
        </p:xfrm>
        <a:graphic>
          <a:graphicData uri="http://schemas.openxmlformats.org/drawingml/2006/table">
            <a:tbl>
              <a:tblPr firstRow="1" firstCol="1" bandRow="1">
                <a:tableStyleId>{5A111915-BE36-4E01-A7E5-04B1672EAD32}</a:tableStyleId>
              </a:tblPr>
              <a:tblGrid>
                <a:gridCol w="2590707">
                  <a:extLst>
                    <a:ext uri="{9D8B030D-6E8A-4147-A177-3AD203B41FA5}">
                      <a16:colId xmlns:a16="http://schemas.microsoft.com/office/drawing/2014/main" val="1019344880"/>
                    </a:ext>
                  </a:extLst>
                </a:gridCol>
                <a:gridCol w="7193994">
                  <a:extLst>
                    <a:ext uri="{9D8B030D-6E8A-4147-A177-3AD203B41FA5}">
                      <a16:colId xmlns:a16="http://schemas.microsoft.com/office/drawing/2014/main" val="4102060053"/>
                    </a:ext>
                  </a:extLst>
                </a:gridCol>
              </a:tblGrid>
              <a:tr h="651437">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53238410"/>
                  </a:ext>
                </a:extLst>
              </a:tr>
              <a:tr h="2493696">
                <a:tc>
                  <a:txBody>
                    <a:bodyPr/>
                    <a:lstStyle/>
                    <a:p>
                      <a:pPr marL="0" marR="64135" indent="-228600" algn="ctr">
                        <a:lnSpc>
                          <a:spcPct val="114000"/>
                        </a:lnSpc>
                        <a:spcBef>
                          <a:spcPts val="600"/>
                        </a:spcBef>
                        <a:spcAft>
                          <a:spcPts val="600"/>
                        </a:spcAft>
                        <a:tabLst>
                          <a:tab pos="114300" algn="l"/>
                        </a:tabLst>
                      </a:pPr>
                      <a:r>
                        <a:rPr lang="en-AU" sz="2000" b="0" dirty="0">
                          <a:solidFill>
                            <a:schemeClr val="tx1">
                              <a:lumMod val="75000"/>
                              <a:lumOff val="25000"/>
                            </a:schemeClr>
                          </a:solidFill>
                          <a:effectLst/>
                        </a:rPr>
                        <a:t>Abuse, Neglect and Exploitation</a:t>
                      </a:r>
                      <a:endParaRPr lang="en-PH" sz="2000" b="0" dirty="0">
                        <a:solidFill>
                          <a:schemeClr val="tx1">
                            <a:lumMod val="75000"/>
                            <a:lumOff val="25000"/>
                          </a:schemeClr>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Watch out for indicators of abuse/neglect (e.g. unexplained bruises, missing jewellery or cash, etc.)</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Follow organisational policies and procedures for reporting and documenting suspected abuse and or neglect.</a:t>
                      </a:r>
                    </a:p>
                  </a:txBody>
                  <a:tcPr marL="68580" marR="68580" marT="0" marB="0" anchor="ctr"/>
                </a:tc>
                <a:extLst>
                  <a:ext uri="{0D108BD9-81ED-4DB2-BD59-A6C34878D82A}">
                    <a16:rowId xmlns:a16="http://schemas.microsoft.com/office/drawing/2014/main" val="3889536964"/>
                  </a:ext>
                </a:extLst>
              </a:tr>
            </a:tbl>
          </a:graphicData>
        </a:graphic>
      </p:graphicFrame>
      <p:pic>
        <p:nvPicPr>
          <p:cNvPr id="7" name="Picture 6">
            <a:extLst>
              <a:ext uri="{FF2B5EF4-FFF2-40B4-BE49-F238E27FC236}">
                <a16:creationId xmlns:a16="http://schemas.microsoft.com/office/drawing/2014/main" id="{F41894D7-1794-425B-80D6-B659D212E53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B3767278-9AF1-4195-9412-A18A44E1BDD9}"/>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88090ADA-16A3-4EAB-B4E4-5043489B8D7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900595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Table 5">
            <a:extLst>
              <a:ext uri="{FF2B5EF4-FFF2-40B4-BE49-F238E27FC236}">
                <a16:creationId xmlns:a16="http://schemas.microsoft.com/office/drawing/2014/main" id="{05E07249-B378-4891-8103-2E4A2CB6A63A}"/>
              </a:ext>
            </a:extLst>
          </p:cNvPr>
          <p:cNvGraphicFramePr>
            <a:graphicFrameLocks noGrp="1"/>
          </p:cNvGraphicFramePr>
          <p:nvPr>
            <p:extLst>
              <p:ext uri="{D42A27DB-BD31-4B8C-83A1-F6EECF244321}">
                <p14:modId xmlns:p14="http://schemas.microsoft.com/office/powerpoint/2010/main" val="3906425352"/>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val="1019344880"/>
                    </a:ext>
                  </a:extLst>
                </a:gridCol>
                <a:gridCol w="7186607">
                  <a:extLst>
                    <a:ext uri="{9D8B030D-6E8A-4147-A177-3AD203B41FA5}">
                      <a16:colId xmlns:a16="http://schemas.microsoft.com/office/drawing/2014/main"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Social Rights Infringement</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accessing and using feedback and complaints systems.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understanding and exercising their own rights.</a:t>
                      </a:r>
                    </a:p>
                  </a:txBody>
                  <a:tcPr marL="68580" marR="68580" marT="0" marB="0" anchor="ctr"/>
                </a:tc>
                <a:extLst>
                  <a:ext uri="{0D108BD9-81ED-4DB2-BD59-A6C34878D82A}">
                    <a16:rowId xmlns:a16="http://schemas.microsoft.com/office/drawing/2014/main" val="2996857450"/>
                  </a:ext>
                </a:extLst>
              </a:tr>
            </a:tbl>
          </a:graphicData>
        </a:graphic>
      </p:graphicFrame>
      <p:pic>
        <p:nvPicPr>
          <p:cNvPr id="7" name="Picture 6">
            <a:extLst>
              <a:ext uri="{FF2B5EF4-FFF2-40B4-BE49-F238E27FC236}">
                <a16:creationId xmlns:a16="http://schemas.microsoft.com/office/drawing/2014/main" id="{CBE729D9-C366-4FD7-9334-3C5C81142EA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F4A7E6DC-D9AB-4AC3-BEC7-510CAFE88C42}"/>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B8B08E1C-1BDF-4B75-A6E1-B08CE72B200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360487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Table 5">
            <a:extLst>
              <a:ext uri="{FF2B5EF4-FFF2-40B4-BE49-F238E27FC236}">
                <a16:creationId xmlns:a16="http://schemas.microsoft.com/office/drawing/2014/main" id="{05E07249-B378-4891-8103-2E4A2CB6A63A}"/>
              </a:ext>
            </a:extLst>
          </p:cNvPr>
          <p:cNvGraphicFramePr>
            <a:graphicFrameLocks noGrp="1"/>
          </p:cNvGraphicFramePr>
          <p:nvPr>
            <p:extLst>
              <p:ext uri="{D42A27DB-BD31-4B8C-83A1-F6EECF244321}">
                <p14:modId xmlns:p14="http://schemas.microsoft.com/office/powerpoint/2010/main" val="70252446"/>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val="1019344880"/>
                    </a:ext>
                  </a:extLst>
                </a:gridCol>
                <a:gridCol w="7186607">
                  <a:extLst>
                    <a:ext uri="{9D8B030D-6E8A-4147-A177-3AD203B41FA5}">
                      <a16:colId xmlns:a16="http://schemas.microsoft.com/office/drawing/2014/main"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Conduct fall risk assessment according to organisational policies and procedures.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Support the person and their carer in managing hazards that increase the risk of falling. </a:t>
                      </a:r>
                    </a:p>
                  </a:txBody>
                  <a:tcPr marL="68580" marR="68580" marT="0" marB="0" anchor="ctr"/>
                </a:tc>
                <a:extLst>
                  <a:ext uri="{0D108BD9-81ED-4DB2-BD59-A6C34878D82A}">
                    <a16:rowId xmlns:a16="http://schemas.microsoft.com/office/drawing/2014/main" val="2996857450"/>
                  </a:ext>
                </a:extLst>
              </a:tr>
            </a:tbl>
          </a:graphicData>
        </a:graphic>
      </p:graphicFrame>
      <p:pic>
        <p:nvPicPr>
          <p:cNvPr id="7" name="Picture 6">
            <a:extLst>
              <a:ext uri="{FF2B5EF4-FFF2-40B4-BE49-F238E27FC236}">
                <a16:creationId xmlns:a16="http://schemas.microsoft.com/office/drawing/2014/main" id="{D4D05A4E-04E6-4B8C-A65F-355397F0E7B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A18CFBD3-F013-4981-9987-BD572063738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4CE6FAD-B3A1-456F-B72C-AA127EC038A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76935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401935"/>
            <a:ext cx="5654675" cy="5857442"/>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3.1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Monitor Own Work</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40252" y="1545083"/>
            <a:ext cx="5651748" cy="3767832"/>
          </a:xfrm>
          <a:prstGeom prst="rect">
            <a:avLst/>
          </a:prstGeom>
        </p:spPr>
      </p:pic>
    </p:spTree>
    <p:extLst>
      <p:ext uri="{BB962C8B-B14F-4D97-AF65-F5344CB8AC3E}">
        <p14:creationId xmlns:p14="http://schemas.microsoft.com/office/powerpoint/2010/main" val="2474872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Table 5">
            <a:extLst>
              <a:ext uri="{FF2B5EF4-FFF2-40B4-BE49-F238E27FC236}">
                <a16:creationId xmlns:a16="http://schemas.microsoft.com/office/drawing/2014/main" id="{05E07249-B378-4891-8103-2E4A2CB6A63A}"/>
              </a:ext>
            </a:extLst>
          </p:cNvPr>
          <p:cNvGraphicFramePr>
            <a:graphicFrameLocks noGrp="1"/>
          </p:cNvGraphicFramePr>
          <p:nvPr>
            <p:extLst>
              <p:ext uri="{D42A27DB-BD31-4B8C-83A1-F6EECF244321}">
                <p14:modId xmlns:p14="http://schemas.microsoft.com/office/powerpoint/2010/main" val="4237128323"/>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val="1019344880"/>
                    </a:ext>
                  </a:extLst>
                </a:gridCol>
                <a:gridCol w="7186607">
                  <a:extLst>
                    <a:ext uri="{9D8B030D-6E8A-4147-A177-3AD203B41FA5}">
                      <a16:colId xmlns:a16="http://schemas.microsoft.com/office/drawing/2014/main"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Provide anti-slip mats; or support the person to use handrails (as per the individualised support plan).</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a:solidFill>
                            <a:schemeClr val="tx1">
                              <a:lumMod val="75000"/>
                              <a:lumOff val="25000"/>
                            </a:schemeClr>
                          </a:solidFill>
                          <a:latin typeface="+mn-lt"/>
                          <a:ea typeface="+mn-ea"/>
                          <a:cs typeface="+mn-cs"/>
                        </a:rPr>
                        <a:t>Follow transfer and mobility plans set out by allied health professionals and assist clients to use equipment. </a:t>
                      </a:r>
                    </a:p>
                  </a:txBody>
                  <a:tcPr marL="68580" marR="68580" marT="0" marB="0" anchor="ctr"/>
                </a:tc>
                <a:extLst>
                  <a:ext uri="{0D108BD9-81ED-4DB2-BD59-A6C34878D82A}">
                    <a16:rowId xmlns:a16="http://schemas.microsoft.com/office/drawing/2014/main" val="2996857450"/>
                  </a:ext>
                </a:extLst>
              </a:tr>
            </a:tbl>
          </a:graphicData>
        </a:graphic>
      </p:graphicFrame>
      <p:pic>
        <p:nvPicPr>
          <p:cNvPr id="7" name="Picture 6">
            <a:extLst>
              <a:ext uri="{FF2B5EF4-FFF2-40B4-BE49-F238E27FC236}">
                <a16:creationId xmlns:a16="http://schemas.microsoft.com/office/drawing/2014/main" id="{BCC1423C-6167-4103-8744-DDC0884B729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D15A09BF-53ED-4D92-A3A4-C97C2C3B110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1D65ECCA-C8DF-4413-A058-A9D1CA062DA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5775753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3.2.4 Reporting to Supervisor</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All situations of risk must be reported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 as it is essential in ensuring the effectiveness of risk management.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Ways to report situations of risk:</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Incident reports </a:t>
            </a:r>
            <a:r>
              <a:rPr lang="en-AU" sz="2200" dirty="0">
                <a:solidFill>
                  <a:schemeClr val="tx1">
                    <a:lumMod val="75000"/>
                    <a:lumOff val="25000"/>
                  </a:schemeClr>
                </a:solidFill>
              </a:rPr>
              <a:t>- </a:t>
            </a:r>
            <a:r>
              <a:rPr lang="en-US" sz="2200" dirty="0">
                <a:solidFill>
                  <a:schemeClr val="tx1">
                    <a:lumMod val="75000"/>
                    <a:lumOff val="25000"/>
                  </a:schemeClr>
                </a:solidFill>
              </a:rPr>
              <a:t>formal documents that record the detail of any unusual occurrence</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Hazard log </a:t>
            </a:r>
            <a:r>
              <a:rPr lang="en-AU" sz="2200" dirty="0">
                <a:solidFill>
                  <a:schemeClr val="tx1">
                    <a:lumMod val="75000"/>
                    <a:lumOff val="25000"/>
                  </a:schemeClr>
                </a:solidFill>
              </a:rPr>
              <a:t>- </a:t>
            </a:r>
            <a:r>
              <a:rPr lang="en-US" sz="2200" dirty="0">
                <a:solidFill>
                  <a:schemeClr val="tx1">
                    <a:lumMod val="75000"/>
                    <a:lumOff val="25000"/>
                  </a:schemeClr>
                </a:solidFill>
              </a:rPr>
              <a:t>includes information on the hazards found in the workplace environment</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E94FC1F4-C404-4AE5-B5D2-5310452181A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7713C774-1B24-477B-B725-B33E1254668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8DC0899-CD70-40FE-BE30-35199AABD8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684946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667727" y="231196"/>
            <a:ext cx="5428273" cy="6395608"/>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3.3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Involve the Person in Discussions and Identify Need for Changes</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362700" y="1448267"/>
            <a:ext cx="5829300" cy="3961466"/>
          </a:xfrm>
          <a:prstGeom prst="rect">
            <a:avLst/>
          </a:prstGeom>
        </p:spPr>
      </p:pic>
      <p:pic>
        <p:nvPicPr>
          <p:cNvPr id="4" name="Picture 3">
            <a:extLst>
              <a:ext uri="{FF2B5EF4-FFF2-40B4-BE49-F238E27FC236}">
                <a16:creationId xmlns:a16="http://schemas.microsoft.com/office/drawing/2014/main" id="{51FB077B-C131-4FE0-A94E-65DE502D00D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Oval 5">
            <a:extLst>
              <a:ext uri="{FF2B5EF4-FFF2-40B4-BE49-F238E27FC236}">
                <a16:creationId xmlns:a16="http://schemas.microsoft.com/office/drawing/2014/main" id="{26B9D8AA-0A94-42B6-8C92-573BA5BDF9E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0032DAE-4612-4536-9AA3-1A7BB9755E1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70969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Clients are more capable of determining what opportunities they would like to take due to the following reasons:</a:t>
            </a:r>
            <a:endParaRPr lang="en-AU"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know and understand their own experiences better than anyone.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feelings or emotions that others may not understand.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desires or preferences that might not make sense to others.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can speak and thus may provide more detailed or specific information on what they need help with.</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90669457-5EE6-4DDC-8845-CA5B18667B3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68D9499B-2A79-4E76-B635-433179FB735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E5F7019-62A5-420E-A0C7-73F2B26E0B0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0178159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Involving the client provides the following benefits:</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2" name="Diagram 1">
            <a:extLst>
              <a:ext uri="{FF2B5EF4-FFF2-40B4-BE49-F238E27FC236}">
                <a16:creationId xmlns:a16="http://schemas.microsoft.com/office/drawing/2014/main" id="{E6ADEC7C-BE8E-496F-87D0-08BD0E4EA644}"/>
              </a:ext>
            </a:extLst>
          </p:cNvPr>
          <p:cNvGraphicFramePr/>
          <p:nvPr>
            <p:extLst>
              <p:ext uri="{D42A27DB-BD31-4B8C-83A1-F6EECF244321}">
                <p14:modId xmlns:p14="http://schemas.microsoft.com/office/powerpoint/2010/main" val="2884491031"/>
              </p:ext>
            </p:extLst>
          </p:nvPr>
        </p:nvGraphicFramePr>
        <p:xfrm>
          <a:off x="914400" y="2411604"/>
          <a:ext cx="10010775" cy="36475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889AA10D-B746-47DC-B1EA-6EB6247C752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9C38A205-75D2-4564-A4A3-8952A73B5DF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487F2CC-C84E-4306-814B-B82D176B661F}"/>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4383206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3.3.1 Involving Clients in Discussions About Their Support Services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involving your clients in these discussions: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 can ensure that the client can properly communicate with you and anyone who is involved in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client can directly confirm whether the support services are meeting their goals, needs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Can ensure that any changes to be made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suit their preferences</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C5036377-0C48-4566-9B86-8C63131AE3A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6CD4E7C7-FFFB-4466-A1E9-3615402A2566}"/>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C31E703-FB0A-4F68-B9B4-09C45F4F94F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6202314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During the discussion, you may ask questions about clients’ experiences with their support services, such as: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Did the support services meet your needs, goals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need, goal or preference was not met by the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do you think should be done to address the unmet need, goal or preference?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Were there any issues regarding staff availability or resources needed?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do the issues impact the effectiveness of the support services? </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4CAE9E4C-C679-4367-8ECE-25DCBE5E9D9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A6418A85-E9F7-45D9-B26D-C76441973ACD}"/>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6D5F2D6-817A-482E-99C0-340073050B4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033744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3.3.2 Confirming Any Requirement for Change</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Requirement for change </a:t>
            </a:r>
            <a:r>
              <a:rPr lang="en-US" sz="2200" dirty="0">
                <a:solidFill>
                  <a:schemeClr val="tx1">
                    <a:lumMod val="75000"/>
                    <a:lumOff val="25000"/>
                  </a:schemeClr>
                </a:solidFill>
              </a:rPr>
              <a:t>refers to an aspect of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that has not met the client’s goals, needs or preferences. To identify any requirement for change, you may use the following strategies:</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C7852264-E04A-4CFF-8917-D191D6826E64}"/>
              </a:ext>
            </a:extLst>
          </p:cNvPr>
          <p:cNvGraphicFramePr/>
          <p:nvPr>
            <p:extLst>
              <p:ext uri="{D42A27DB-BD31-4B8C-83A1-F6EECF244321}">
                <p14:modId xmlns:p14="http://schemas.microsoft.com/office/powerpoint/2010/main" val="3849331039"/>
              </p:ext>
            </p:extLst>
          </p:nvPr>
        </p:nvGraphicFramePr>
        <p:xfrm>
          <a:off x="924447" y="3104942"/>
          <a:ext cx="10000728" cy="28569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F2DE88F6-464F-4245-8F8D-6008EDB256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73E2BC3E-7124-495D-839A-0DB9C53877A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5EDCC51-4DCE-4A44-80FD-D68E4AF4CA8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127033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a:pPr>
            <a:r>
              <a:rPr lang="en-US" sz="2200" dirty="0" err="1">
                <a:solidFill>
                  <a:schemeClr val="tx1">
                    <a:lumMod val="75000"/>
                    <a:lumOff val="25000"/>
                  </a:schemeClr>
                </a:solidFill>
              </a:rPr>
              <a:t>Summarising</a:t>
            </a:r>
            <a:r>
              <a:rPr lang="en-US" sz="2200" dirty="0">
                <a:solidFill>
                  <a:schemeClr val="tx1">
                    <a:lumMod val="75000"/>
                    <a:lumOff val="25000"/>
                  </a:schemeClr>
                </a:solidFill>
              </a:rPr>
              <a:t> your findings – provide your clients with key points so they can share their own input the requirements for change</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Asking appropriate questions – ask your client’s about their needs, goals and preferences that were not met. Ask them as well why they feel these were not met and how they think it can be met.</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792CC960-4490-4A2D-904E-5DF1A00C9C5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315DDCA7-4FA0-435A-872C-7B9BAB0C265D}"/>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BAC1E50-958A-40DD-ADE1-D755D20B971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998771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Presenting a modified care plan – discuss the proposed changes to the care plan with your client and others involved in their care.</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Reaching an agreement – discuss the final agreed points to allow for last-minute changes.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78CCD53B-7623-4BA2-BAB8-5D0F4A0A1BF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5190F64A-903A-4640-A94B-91BC2CB5528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2BB5424-5FDF-40C9-9EC5-3E00834C3D7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007477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ensure that the support you provide is within a quality framework, which is a set of ideas, concepts, findings and laws that support and regulate a system. </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The standards of support depend on the service delivery model of your organisation. A </a:t>
            </a:r>
            <a:r>
              <a:rPr lang="en-AU" sz="2200" i="1" dirty="0">
                <a:solidFill>
                  <a:schemeClr val="tx1">
                    <a:lumMod val="75000"/>
                    <a:lumOff val="25000"/>
                  </a:schemeClr>
                </a:solidFill>
              </a:rPr>
              <a:t>service delivery model </a:t>
            </a:r>
            <a:r>
              <a:rPr lang="en-AU" sz="2200" dirty="0">
                <a:solidFill>
                  <a:schemeClr val="tx1">
                    <a:lumMod val="75000"/>
                    <a:lumOff val="25000"/>
                  </a:schemeClr>
                </a:solidFill>
              </a:rPr>
              <a:t>describes: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type of services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provides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will provide their services to their clients</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119484C9-1966-4EDB-B14F-A7BD0F3AA36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8F75151D-9580-46E3-BEEE-7901858788F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E395FBF7-076C-4CAD-91A5-A033FD92FDB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34799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Industry Best Practices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also review current best practice approaches for the delivery of person-</a:t>
            </a:r>
            <a:r>
              <a:rPr lang="en-US" sz="2200" dirty="0" err="1">
                <a:solidFill>
                  <a:schemeClr val="tx1">
                    <a:lumMod val="75000"/>
                    <a:lumOff val="25000"/>
                  </a:schemeClr>
                </a:solidFill>
              </a:rPr>
              <a:t>centred</a:t>
            </a:r>
            <a:r>
              <a:rPr lang="en-US" sz="2200" dirty="0">
                <a:solidFill>
                  <a:schemeClr val="tx1">
                    <a:lumMod val="75000"/>
                    <a:lumOff val="25000"/>
                  </a:schemeClr>
                </a:solidFill>
              </a:rPr>
              <a:t> care when identifying requirements for change which include:</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11" name="Diagram 10">
            <a:extLst>
              <a:ext uri="{FF2B5EF4-FFF2-40B4-BE49-F238E27FC236}">
                <a16:creationId xmlns:a16="http://schemas.microsoft.com/office/drawing/2014/main" id="{5AD6E131-2EF0-441D-B993-9D4FF3B00D48}"/>
              </a:ext>
            </a:extLst>
          </p:cNvPr>
          <p:cNvGraphicFramePr/>
          <p:nvPr>
            <p:extLst>
              <p:ext uri="{D42A27DB-BD31-4B8C-83A1-F6EECF244321}">
                <p14:modId xmlns:p14="http://schemas.microsoft.com/office/powerpoint/2010/main" val="2956317998"/>
              </p:ext>
            </p:extLst>
          </p:nvPr>
        </p:nvGraphicFramePr>
        <p:xfrm>
          <a:off x="954593" y="3356149"/>
          <a:ext cx="9970582" cy="24608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C2231926-DCE4-436B-955B-F03DD547D13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96E1ECA1-BE7D-4FF8-8B36-01E6F60290FE}"/>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46EF8D1-C81E-4379-B8BD-0CE43A74EE33}"/>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9472580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572248"/>
            <a:ext cx="5654675" cy="571350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3.4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Report and Refer Signs of Additional or Unmet Needs of the Person</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37324" y="1602316"/>
            <a:ext cx="5654675" cy="3769783"/>
          </a:xfrm>
          <a:prstGeom prst="rect">
            <a:avLst/>
          </a:prstGeom>
        </p:spPr>
      </p:pic>
    </p:spTree>
    <p:extLst>
      <p:ext uri="{BB962C8B-B14F-4D97-AF65-F5344CB8AC3E}">
        <p14:creationId xmlns:p14="http://schemas.microsoft.com/office/powerpoint/2010/main" val="38907497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Additional needs </a:t>
            </a:r>
            <a:r>
              <a:rPr lang="en-US" sz="2200" dirty="0">
                <a:solidFill>
                  <a:schemeClr val="tx1">
                    <a:lumMod val="75000"/>
                    <a:lumOff val="25000"/>
                  </a:schemeClr>
                </a:solidFill>
              </a:rPr>
              <a:t>refer to the changing needs of the client. These can include the following:</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Change in barriers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The model </a:t>
            </a:r>
            <a:r>
              <a:rPr lang="en-US" sz="2200" dirty="0" err="1">
                <a:solidFill>
                  <a:schemeClr val="tx1">
                    <a:lumMod val="75000"/>
                    <a:lumOff val="25000"/>
                  </a:schemeClr>
                </a:solidFill>
              </a:rPr>
              <a:t>contextualises</a:t>
            </a:r>
            <a:r>
              <a:rPr lang="en-US" sz="2200" dirty="0">
                <a:solidFill>
                  <a:schemeClr val="tx1">
                    <a:lumMod val="75000"/>
                    <a:lumOff val="25000"/>
                  </a:schemeClr>
                </a:solidFill>
              </a:rPr>
              <a:t> disability as the barriers people face in society due to their impairments. </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Change in interest</a:t>
            </a:r>
            <a:endParaRPr lang="en-PH" sz="2200" b="1" dirty="0">
              <a:solidFill>
                <a:schemeClr val="tx1">
                  <a:lumMod val="75000"/>
                  <a:lumOff val="25000"/>
                </a:schemeClr>
              </a:solidFill>
            </a:endParaRPr>
          </a:p>
          <a:p>
            <a:pPr marL="230400" indent="0">
              <a:lnSpc>
                <a:spcPct val="114000"/>
              </a:lnSpc>
              <a:spcBef>
                <a:spcPts val="600"/>
              </a:spcBef>
              <a:spcAft>
                <a:spcPts val="600"/>
              </a:spcAft>
              <a:buClr>
                <a:srgbClr val="1C96D3"/>
              </a:buClr>
              <a:buNone/>
            </a:pPr>
            <a:r>
              <a:rPr lang="en-AU" sz="2200" dirty="0">
                <a:solidFill>
                  <a:schemeClr val="tx1">
                    <a:lumMod val="75000"/>
                    <a:lumOff val="25000"/>
                  </a:schemeClr>
                </a:solidFill>
              </a:rPr>
              <a:t>Goals do not depend solely on a person’s skills to live a quality life; they also rely on the person’s level of interest.</a:t>
            </a:r>
            <a:endParaRPr lang="en-PH" sz="2200" dirty="0">
              <a:solidFill>
                <a:schemeClr val="tx1">
                  <a:lumMod val="75000"/>
                  <a:lumOff val="25000"/>
                </a:schemeClr>
              </a:solidFill>
            </a:endParaRP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94FFF49A-6327-44B9-AEC1-DE22EB19589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54F67710-B44F-4301-AEE5-8966CB142DB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6A55118-F527-4F9D-84F3-FEBD529A423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2673935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199"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Unmet needs </a:t>
            </a:r>
            <a:r>
              <a:rPr lang="en-US" sz="2200" dirty="0">
                <a:solidFill>
                  <a:schemeClr val="tx1">
                    <a:lumMod val="75000"/>
                    <a:lumOff val="25000"/>
                  </a:schemeClr>
                </a:solidFill>
              </a:rPr>
              <a:t>refer to the needs of clients that were not satisfied by their support services.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a:t>
            </a:r>
            <a:r>
              <a:rPr lang="en-US" sz="2200" dirty="0" err="1">
                <a:solidFill>
                  <a:schemeClr val="tx1">
                    <a:lumMod val="75000"/>
                    <a:lumOff val="25000"/>
                  </a:schemeClr>
                </a:solidFill>
              </a:rPr>
              <a:t>behaviours</a:t>
            </a:r>
            <a:r>
              <a:rPr lang="en-US" sz="2200" dirty="0">
                <a:solidFill>
                  <a:schemeClr val="tx1">
                    <a:lumMod val="75000"/>
                    <a:lumOff val="25000"/>
                  </a:schemeClr>
                </a:solidFill>
              </a:rPr>
              <a:t> are results of unmet needs and could be: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Biological</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Emotional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Social</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86866FC1-DBF9-4A95-8F4E-BD3FC117C29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2A7DFAD8-E695-4545-A896-2A61174E3CC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D6A02C6-E357-4F58-B0BB-B4E9ABCBE42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9582137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err="1">
                <a:solidFill>
                  <a:schemeClr val="tx1">
                    <a:lumMod val="75000"/>
                    <a:lumOff val="25000"/>
                  </a:schemeClr>
                </a:solidFill>
              </a:rPr>
              <a:t>Recognising</a:t>
            </a:r>
            <a:r>
              <a:rPr lang="en-US" sz="2200" b="1" dirty="0">
                <a:solidFill>
                  <a:schemeClr val="tx1">
                    <a:lumMod val="75000"/>
                    <a:lumOff val="25000"/>
                  </a:schemeClr>
                </a:solidFill>
              </a:rPr>
              <a:t> Signs of Additional or Unmet Needs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try the following strategies to </a:t>
            </a:r>
            <a:r>
              <a:rPr lang="en-US" sz="2200" dirty="0" err="1">
                <a:solidFill>
                  <a:schemeClr val="tx1">
                    <a:lumMod val="75000"/>
                    <a:lumOff val="25000"/>
                  </a:schemeClr>
                </a:solidFill>
              </a:rPr>
              <a:t>recognise</a:t>
            </a:r>
            <a:r>
              <a:rPr lang="en-US" sz="2200" dirty="0">
                <a:solidFill>
                  <a:schemeClr val="tx1">
                    <a:lumMod val="75000"/>
                    <a:lumOff val="25000"/>
                  </a:schemeClr>
                </a:solidFill>
              </a:rPr>
              <a:t> when your clients are displaying signs of additional or unmet needs: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A05AFD2A-1B17-4676-97D8-3B832618E035}"/>
              </a:ext>
            </a:extLst>
          </p:cNvPr>
          <p:cNvGraphicFramePr/>
          <p:nvPr>
            <p:extLst>
              <p:ext uri="{D42A27DB-BD31-4B8C-83A1-F6EECF244321}">
                <p14:modId xmlns:p14="http://schemas.microsoft.com/office/powerpoint/2010/main" val="372856591"/>
              </p:ext>
            </p:extLst>
          </p:nvPr>
        </p:nvGraphicFramePr>
        <p:xfrm>
          <a:off x="1045029" y="3315955"/>
          <a:ext cx="9656465" cy="28610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41FBFE8F-B283-4903-A35C-2FBB4971C58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96B00D47-631F-44F9-A57F-F6E902A000A2}"/>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7776333-8866-4448-A0C9-57B036D9AFE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864732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3.4.1 Ways of Responding to Additional or Unmet Needs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Discussions</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Discussions</a:t>
            </a:r>
            <a:r>
              <a:rPr lang="en-US" sz="2200" dirty="0">
                <a:solidFill>
                  <a:schemeClr val="tx1">
                    <a:lumMod val="75000"/>
                    <a:lumOff val="25000"/>
                  </a:schemeClr>
                </a:solidFill>
              </a:rPr>
              <a:t> refer to conversations with your clients regarding a specific topic.</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Reporting</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Reporting </a:t>
            </a:r>
            <a:r>
              <a:rPr lang="en-US" sz="2200" dirty="0">
                <a:solidFill>
                  <a:schemeClr val="tx1">
                    <a:lumMod val="75000"/>
                    <a:lumOff val="25000"/>
                  </a:schemeClr>
                </a:solidFill>
              </a:rPr>
              <a:t>can be done in two ways: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9" name="Diagram 8">
            <a:extLst>
              <a:ext uri="{FF2B5EF4-FFF2-40B4-BE49-F238E27FC236}">
                <a16:creationId xmlns:a16="http://schemas.microsoft.com/office/drawing/2014/main" id="{8CB1D385-8C4D-4728-AF4B-BDB4E508CB58}"/>
              </a:ext>
            </a:extLst>
          </p:cNvPr>
          <p:cNvGraphicFramePr/>
          <p:nvPr>
            <p:extLst>
              <p:ext uri="{D42A27DB-BD31-4B8C-83A1-F6EECF244321}">
                <p14:modId xmlns:p14="http://schemas.microsoft.com/office/powerpoint/2010/main" val="3368958128"/>
              </p:ext>
            </p:extLst>
          </p:nvPr>
        </p:nvGraphicFramePr>
        <p:xfrm>
          <a:off x="1266825" y="4490070"/>
          <a:ext cx="9658350" cy="14369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097462C6-9602-4388-9345-0F6129368B3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738AC7FF-1CB7-415C-A2CE-0E5BB1248FA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2D6858D-F2A6-4DA1-8713-5C4AC4E72C5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2542938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Referrals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referral</a:t>
            </a:r>
            <a:r>
              <a:rPr lang="en-US" sz="2200" dirty="0">
                <a:solidFill>
                  <a:schemeClr val="tx1">
                    <a:lumMod val="75000"/>
                    <a:lumOff val="25000"/>
                  </a:schemeClr>
                </a:solidFill>
              </a:rPr>
              <a:t> is a process of connecting to other staff and support services outside of your area of expertise.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Referrals can be </a:t>
            </a:r>
            <a:r>
              <a:rPr lang="en-US" sz="2200" dirty="0" err="1">
                <a:solidFill>
                  <a:schemeClr val="tx1">
                    <a:lumMod val="75000"/>
                    <a:lumOff val="25000"/>
                  </a:schemeClr>
                </a:solidFill>
              </a:rPr>
              <a:t>categorised</a:t>
            </a:r>
            <a:r>
              <a:rPr lang="en-US" sz="2200" dirty="0">
                <a:solidFill>
                  <a:schemeClr val="tx1">
                    <a:lumMod val="75000"/>
                    <a:lumOff val="25000"/>
                  </a:schemeClr>
                </a:solidFill>
              </a:rPr>
              <a:t> in two ways: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Warm referral</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Cold referral</a:t>
            </a: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04C48354-A59F-406D-BEF9-14B6A0B5DE0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C2ECDD97-7DEE-45D0-A0A5-0430F6ADD36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EE917F6-9B28-4964-AD5E-9C441DD8236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596035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3.4.2 Referring Clients According to </a:t>
            </a:r>
            <a:r>
              <a:rPr lang="en-US" b="1" dirty="0" err="1">
                <a:solidFill>
                  <a:srgbClr val="FF595E"/>
                </a:solidFill>
                <a:latin typeface="+mn-lt"/>
              </a:rPr>
              <a:t>Organisational</a:t>
            </a:r>
            <a:r>
              <a:rPr lang="en-US" b="1" dirty="0">
                <a:solidFill>
                  <a:srgbClr val="FF595E"/>
                </a:solidFill>
                <a:latin typeface="+mn-lt"/>
              </a:rPr>
              <a:t> Policies and Procedures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9C1449BC-95DA-468D-93FA-B4BB3E4E7796}"/>
              </a:ext>
            </a:extLst>
          </p:cNvPr>
          <p:cNvGraphicFramePr/>
          <p:nvPr>
            <p:extLst>
              <p:ext uri="{D42A27DB-BD31-4B8C-83A1-F6EECF244321}">
                <p14:modId xmlns:p14="http://schemas.microsoft.com/office/powerpoint/2010/main" val="2064716084"/>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B0D777CE-0450-40EB-99B0-D1C9C6D02B0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E40DD695-81A1-40FA-A2BD-553BF75256A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B2FDACC-A814-4C84-BD4D-ACCD87B23F2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0539907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9C1449BC-95DA-468D-93FA-B4BB3E4E7796}"/>
              </a:ext>
            </a:extLst>
          </p:cNvPr>
          <p:cNvGraphicFramePr/>
          <p:nvPr>
            <p:extLst>
              <p:ext uri="{D42A27DB-BD31-4B8C-83A1-F6EECF244321}">
                <p14:modId xmlns:p14="http://schemas.microsoft.com/office/powerpoint/2010/main" val="2964937758"/>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Picture 9">
            <a:extLst>
              <a:ext uri="{FF2B5EF4-FFF2-40B4-BE49-F238E27FC236}">
                <a16:creationId xmlns:a16="http://schemas.microsoft.com/office/drawing/2014/main" id="{D61C2068-546C-4CFC-A918-F877FF18C3A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E212DC1F-0951-4835-9F69-9253DFCB6C3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8E8515B-AF10-4C29-A768-7E40151112D1}"/>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1686224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Referrals to Other Support Services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Identify what support the client needs.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Develop a list of available support services. </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Present the list of available services to the client.</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09309FD1-FD6B-4D65-9937-3C53E3FD0DD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22C75AB7-EEB6-4D90-B948-1F0DA7FA8FC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5FF1F8E-3E55-41BF-8AA9-9686773069F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603893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1EACF688-DDF2-4EE5-A4FC-9E6A646CAE11}"/>
              </a:ext>
            </a:extLst>
          </p:cNvPr>
          <p:cNvGraphicFramePr/>
          <p:nvPr>
            <p:extLst>
              <p:ext uri="{D42A27DB-BD31-4B8C-83A1-F6EECF244321}">
                <p14:modId xmlns:p14="http://schemas.microsoft.com/office/powerpoint/2010/main" val="174496080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1DBCD245-940B-4C80-B84E-910D0645C6E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960A5E9A-029D-4075-B89B-6188D093B72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FA6FA84-7B34-404B-9BA7-D4B14B9C068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5538118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Once the client agrees to a service, contact the service on their behalf with a warm referral.</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Define the role of the service. </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Record and report the referrals.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996733D3-B82D-4F1E-B3FF-78BAF367071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0F4C7B93-7C6D-4C0D-9416-FD050F6B1F51}"/>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AD4E314-D98E-4AD2-B154-B81E662CF6D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783171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295272"/>
            <a:ext cx="5655600" cy="6267457"/>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3.5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and Report Gaps in Assistive Technology Needs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98681" y="1574377"/>
            <a:ext cx="5682087" cy="3792176"/>
          </a:xfrm>
          <a:prstGeom prst="rect">
            <a:avLst/>
          </a:prstGeom>
        </p:spPr>
      </p:pic>
    </p:spTree>
    <p:extLst>
      <p:ext uri="{BB962C8B-B14F-4D97-AF65-F5344CB8AC3E}">
        <p14:creationId xmlns:p14="http://schemas.microsoft.com/office/powerpoint/2010/main" val="186911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ascertain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Observe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the client’s support team for their observations.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235B5FB5-60B8-4B75-88DE-28143AC9405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625758A9-C5F6-42C1-9DFF-01AE4C6092D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DE53E29-4ED8-473E-A9B0-1E4D10E7CD3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1748603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582804"/>
            <a:ext cx="5654675" cy="5605199"/>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3.6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Support and Respect the Person During Discussions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37324" y="1895574"/>
            <a:ext cx="5654675" cy="3180754"/>
          </a:xfrm>
          <a:prstGeom prst="rect">
            <a:avLst/>
          </a:prstGeom>
        </p:spPr>
      </p:pic>
    </p:spTree>
    <p:extLst>
      <p:ext uri="{BB962C8B-B14F-4D97-AF65-F5344CB8AC3E}">
        <p14:creationId xmlns:p14="http://schemas.microsoft.com/office/powerpoint/2010/main" val="1882620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identify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clients’ 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Respect their rights, privacy, and dignity.</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4A0DBE6E-EAC0-4A84-85E2-B28D5CCC5E3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1DE4E45D-F268-4D5B-9EC1-38608CA0225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F1F9A8E-9812-4A86-B7C4-C26F937DC2E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2552191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woman arms raised">
            <a:extLst>
              <a:ext uri="{FF2B5EF4-FFF2-40B4-BE49-F238E27FC236}">
                <a16:creationId xmlns:a16="http://schemas.microsoft.com/office/drawing/2014/main" id="{58B9E142-28FD-4EEB-B3F0-E48F8F1C157F}"/>
              </a:ext>
            </a:extLst>
          </p:cNvPr>
          <p:cNvPicPr>
            <a:picLocks noChangeAspect="1"/>
          </p:cNvPicPr>
          <p:nvPr/>
        </p:nvPicPr>
        <p:blipFill rotWithShape="1">
          <a:blip r:embed="rId2">
            <a:extLst>
              <a:ext uri="{28A0092B-C50C-407E-A947-70E740481C1C}">
                <a14:useLocalDpi xmlns:a14="http://schemas.microsoft.com/office/drawing/2010/main" val="0"/>
              </a:ext>
            </a:extLst>
          </a:blip>
          <a:srcRect l="-29340" t="-4933" r="-41273" b="9863"/>
          <a:stretch/>
        </p:blipFill>
        <p:spPr>
          <a:xfrm>
            <a:off x="402098" y="91440"/>
            <a:ext cx="3870960" cy="6766560"/>
          </a:xfrm>
          <a:prstGeom prst="rect">
            <a:avLst/>
          </a:prstGeom>
          <a:effectLst/>
        </p:spPr>
      </p:pic>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an essential aspect of the wellbeing of people receiving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Allows a person to engage in activities and become receptive to strategies designed to address their needs, goals, and preferences.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9C053B17-C3A8-4FF5-82D0-87118CBBAE96}"/>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Determine Personal Support Requirements</a:t>
            </a:r>
            <a:endParaRPr lang="en-PH" sz="1050" i="1" dirty="0"/>
          </a:p>
        </p:txBody>
      </p:sp>
      <p:sp>
        <p:nvSpPr>
          <p:cNvPr id="2" name="Title 1">
            <a:extLst>
              <a:ext uri="{FF2B5EF4-FFF2-40B4-BE49-F238E27FC236}">
                <a16:creationId xmlns:a16="http://schemas.microsoft.com/office/drawing/2014/main" id="{EF4F89D3-57B3-9BB5-2A26-B8A7AA125A5A}"/>
              </a:ext>
            </a:extLst>
          </p:cNvPr>
          <p:cNvSpPr>
            <a:spLocks noGrp="1"/>
          </p:cNvSpPr>
          <p:nvPr>
            <p:ph type="title"/>
          </p:nvPr>
        </p:nvSpPr>
        <p:spPr>
          <a:xfrm>
            <a:off x="4543425" y="365125"/>
            <a:ext cx="6381750" cy="1325563"/>
          </a:xfrm>
        </p:spPr>
        <p:txBody>
          <a:bodyPr vert="horz" lIns="91440" tIns="45720" rIns="91440" bIns="45720" rtlCol="0" anchor="ctr">
            <a:normAutofit/>
          </a:bodyPr>
          <a:lstStyle/>
          <a:p>
            <a:r>
              <a:rPr lang="en-AU" b="1" dirty="0">
                <a:solidFill>
                  <a:srgbClr val="FF595E"/>
                </a:solidFill>
                <a:latin typeface="+mn-lt"/>
              </a:rPr>
              <a:t>3.6.1 Supports Clients’ Self-Determination</a:t>
            </a:r>
            <a:endParaRPr lang="en-AU" b="1" dirty="0">
              <a:solidFill>
                <a:srgbClr val="FF595E"/>
              </a:solidFill>
              <a:highlight>
                <a:srgbClr val="FFFF00"/>
              </a:highlight>
              <a:latin typeface="+mn-lt"/>
            </a:endParaRPr>
          </a:p>
        </p:txBody>
      </p:sp>
      <p:pic>
        <p:nvPicPr>
          <p:cNvPr id="8" name="Picture 7">
            <a:extLst>
              <a:ext uri="{FF2B5EF4-FFF2-40B4-BE49-F238E27FC236}">
                <a16:creationId xmlns:a16="http://schemas.microsoft.com/office/drawing/2014/main" id="{8ACCEAC7-97B3-40CB-85FF-9A513B4B5D7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9A98D1B4-5843-43AF-9610-91EA3FA884B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8386F91C-B9BD-4367-8D6B-2620FE01715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99676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two kinds of 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satisfaction of applying oneself is enough to encourage a person to accomplish their goals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External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external rewards such as praise and approval are used as motivators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others (e.g., family, friends, caregivers)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F750BB44-EB23-426C-9A7E-50ED9933B25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723E3767-56AD-4C72-8688-8C4B9C05E45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2D505D6-EDAC-4790-A8E6-F63747C137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5799693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One of the critical factors that can affect a person’s motivation is the theory of self-determination.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a person’s ability to make their own choices, actions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Involves providing specific needs to allow a person to feel free in directing themself </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8C378400-A2D6-465D-A9DD-072271ABAC5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501A46C6-DF05-48E9-B561-39900E4E9FE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29B7B0E-4991-4FF9-9766-E928C4D0C63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0292111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2" name="Diagram 1">
            <a:extLst>
              <a:ext uri="{FF2B5EF4-FFF2-40B4-BE49-F238E27FC236}">
                <a16:creationId xmlns:a16="http://schemas.microsoft.com/office/drawing/2014/main" id="{BB0FC125-E02C-4EE5-952B-F371B51160FB}"/>
              </a:ext>
            </a:extLst>
          </p:cNvPr>
          <p:cNvGraphicFramePr/>
          <p:nvPr>
            <p:extLst>
              <p:ext uri="{D42A27DB-BD31-4B8C-83A1-F6EECF244321}">
                <p14:modId xmlns:p14="http://schemas.microsoft.com/office/powerpoint/2010/main" val="469764968"/>
              </p:ext>
            </p:extLst>
          </p:nvPr>
        </p:nvGraphicFramePr>
        <p:xfrm>
          <a:off x="995423" y="2754775"/>
          <a:ext cx="9929751" cy="33219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4AC489A2-3249-46A8-B2DE-B5CBDA7CA77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F0D3E7CE-1A00-4764-87D6-5A0C21582247}"/>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89ED5355-612B-4991-82D4-6F0FE2B9EE38}"/>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7327677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926430"/>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2" name="Diagram 1">
            <a:extLst>
              <a:ext uri="{FF2B5EF4-FFF2-40B4-BE49-F238E27FC236}">
                <a16:creationId xmlns:a16="http://schemas.microsoft.com/office/drawing/2014/main" id="{BB0FC125-E02C-4EE5-952B-F371B51160FB}"/>
              </a:ext>
            </a:extLst>
          </p:cNvPr>
          <p:cNvGraphicFramePr/>
          <p:nvPr>
            <p:extLst>
              <p:ext uri="{D42A27DB-BD31-4B8C-83A1-F6EECF244321}">
                <p14:modId xmlns:p14="http://schemas.microsoft.com/office/powerpoint/2010/main" val="785039390"/>
              </p:ext>
            </p:extLst>
          </p:nvPr>
        </p:nvGraphicFramePr>
        <p:xfrm>
          <a:off x="974022" y="2971146"/>
          <a:ext cx="9815330" cy="206029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CA7C64F1-C9D4-43D0-8258-0DF2D1F58D5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4EE3BC3C-EA2A-4EB4-A6F0-6C24D345457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56A4D7B1-C8AA-4ED1-BA2C-375671E9685E}"/>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428369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6" name="Diagram 5">
            <a:extLst>
              <a:ext uri="{FF2B5EF4-FFF2-40B4-BE49-F238E27FC236}">
                <a16:creationId xmlns:a16="http://schemas.microsoft.com/office/drawing/2014/main" id="{1EACF688-DDF2-4EE5-A4FC-9E6A646CAE11}"/>
              </a:ext>
            </a:extLst>
          </p:cNvPr>
          <p:cNvGraphicFramePr/>
          <p:nvPr>
            <p:extLst>
              <p:ext uri="{D42A27DB-BD31-4B8C-83A1-F6EECF244321}">
                <p14:modId xmlns:p14="http://schemas.microsoft.com/office/powerpoint/2010/main" val="283186338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64B2E7D2-D2FB-4CCB-8189-36925BAD021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48AB48DF-E53D-40F3-A3AD-32794BEEB8D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36D75B6-BF23-450A-BC46-9339F0F9E560}"/>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9722333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support clients’ self-determination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Determine what motivates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Foster a growth mindset.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Develop meaningful relationships with the client.</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542D820F-069C-4C78-9542-228C875FDD5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2C355DCB-537F-4366-ABD9-4C50194758B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9EE5C94-A93E-4D83-A5AA-CCECA717882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7079335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3.6.2 Respects Clients’ Rights, Privacy and Dignity</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51804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Respect</a:t>
            </a:r>
            <a:r>
              <a:rPr lang="en-US" sz="2200" dirty="0">
                <a:solidFill>
                  <a:schemeClr val="tx1">
                    <a:lumMod val="75000"/>
                    <a:lumOff val="25000"/>
                  </a:schemeClr>
                </a:solidFill>
              </a:rPr>
              <a:t> refers to believing that the person is valued.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respecting your clients’ rights, privacy, and dignity, you can build up their feelings of trust, safety, and wellbeing. </a:t>
            </a: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7" name="Content Placeholder 14">
            <a:extLst>
              <a:ext uri="{FF2B5EF4-FFF2-40B4-BE49-F238E27FC236}">
                <a16:creationId xmlns:a16="http://schemas.microsoft.com/office/drawing/2014/main" id="{A5C7F5C3-E5F4-4250-9235-F0F1DECBD6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6096000" y="1825625"/>
            <a:ext cx="5215376" cy="2750428"/>
          </a:xfrm>
          <a:prstGeom prst="rect">
            <a:avLst/>
          </a:prstGeom>
          <a:noFill/>
          <a:ln>
            <a:noFill/>
          </a:ln>
        </p:spPr>
      </p:pic>
      <p:pic>
        <p:nvPicPr>
          <p:cNvPr id="8" name="Picture 7">
            <a:extLst>
              <a:ext uri="{FF2B5EF4-FFF2-40B4-BE49-F238E27FC236}">
                <a16:creationId xmlns:a16="http://schemas.microsoft.com/office/drawing/2014/main" id="{FA3598A4-95A8-409F-85B7-AB5234C4502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03C40B40-912D-4B8E-B40E-010574ACDA3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9626833-B4BB-4DA7-A75C-341A3ABCFD7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9112939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respect clients’ rights, privacy and dignity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Treat the client as you would anyone else.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people-first language.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 not make assumptions for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Avoid </a:t>
            </a:r>
            <a:r>
              <a:rPr lang="en-US" sz="2200" dirty="0" err="1">
                <a:solidFill>
                  <a:schemeClr val="tx1">
                    <a:lumMod val="75000"/>
                    <a:lumOff val="25000"/>
                  </a:schemeClr>
                </a:solidFill>
              </a:rPr>
              <a:t>patronising</a:t>
            </a:r>
            <a:r>
              <a:rPr lang="en-US" sz="2200" dirty="0">
                <a:solidFill>
                  <a:schemeClr val="tx1">
                    <a:lumMod val="75000"/>
                    <a:lumOff val="25000"/>
                  </a:schemeClr>
                </a:solidFill>
              </a:rPr>
              <a:t>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the client’s choices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Follow the procedures on privacy, confidentiality and disclosure.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01A296C6-2CC4-44DB-B3CD-227855D0456A}"/>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E6ED1B93-1900-4957-9586-27CE367A60D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B955356-00D8-42A5-949C-1B53179A383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9450787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Complete reporting and documentation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highlight>
                <a:srgbClr val="FFFF00"/>
              </a:highlight>
            </a:endParaRPr>
          </a:p>
        </p:txBody>
      </p:sp>
      <p:pic>
        <p:nvPicPr>
          <p:cNvPr id="12" name="Graphic 11" descr="Open book with table lamp, books, pen and pencil">
            <a:extLst>
              <a:ext uri="{FF2B5EF4-FFF2-40B4-BE49-F238E27FC236}">
                <a16:creationId xmlns:a16="http://schemas.microsoft.com/office/drawing/2014/main" id="{9700A7B7-117C-4171-A8DD-0A67FB07C96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7720734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3</a:t>
            </a:r>
            <a:endParaRPr lang="en-US" sz="2000" b="1" dirty="0">
              <a:solidFill>
                <a:schemeClr val="bg1">
                  <a:lumMod val="65000"/>
                </a:schemeClr>
              </a:solidFill>
              <a:ea typeface="Open Sans" pitchFamily="34" charset="0"/>
              <a:cs typeface="Open Sans" pitchFamily="34" charset="0"/>
            </a:endParaRPr>
          </a:p>
        </p:txBody>
      </p:sp>
      <p:pic>
        <p:nvPicPr>
          <p:cNvPr id="5" name="Picture 4">
            <a:extLst>
              <a:ext uri="{FF2B5EF4-FFF2-40B4-BE49-F238E27FC236}">
                <a16:creationId xmlns:a16="http://schemas.microsoft.com/office/drawing/2014/main" id="{2EA58F79-457E-4DFC-BB7C-F3A6520849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4" name="Picture 3">
            <a:extLst>
              <a:ext uri="{FF2B5EF4-FFF2-40B4-BE49-F238E27FC236}">
                <a16:creationId xmlns:a16="http://schemas.microsoft.com/office/drawing/2014/main" id="{7CC4398F-5621-4EE2-B4FB-EB73A19F213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Oval 5">
            <a:extLst>
              <a:ext uri="{FF2B5EF4-FFF2-40B4-BE49-F238E27FC236}">
                <a16:creationId xmlns:a16="http://schemas.microsoft.com/office/drawing/2014/main" id="{31067315-FEA9-4856-B04F-286E4609407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B12E0C9-3410-4EEA-8AD8-3F2C0976A96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245752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3.1.1 Standards of Support</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standard is an established document that sets out rules to ensure quality.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Standards provide a basis for people on what they should expect from a product, service or system.</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graphicFrame>
        <p:nvGraphicFramePr>
          <p:cNvPr id="10" name="Diagram 9">
            <a:extLst>
              <a:ext uri="{FF2B5EF4-FFF2-40B4-BE49-F238E27FC236}">
                <a16:creationId xmlns:a16="http://schemas.microsoft.com/office/drawing/2014/main" id="{8A0077CB-C941-4E26-BF73-22F4A9CC3ED6}"/>
              </a:ext>
            </a:extLst>
          </p:cNvPr>
          <p:cNvGraphicFramePr/>
          <p:nvPr>
            <p:extLst>
              <p:ext uri="{D42A27DB-BD31-4B8C-83A1-F6EECF244321}">
                <p14:modId xmlns:p14="http://schemas.microsoft.com/office/powerpoint/2010/main" val="3385621832"/>
              </p:ext>
            </p:extLst>
          </p:nvPr>
        </p:nvGraphicFramePr>
        <p:xfrm>
          <a:off x="984738" y="3888712"/>
          <a:ext cx="9807191" cy="205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a:extLst>
              <a:ext uri="{FF2B5EF4-FFF2-40B4-BE49-F238E27FC236}">
                <a16:creationId xmlns:a16="http://schemas.microsoft.com/office/drawing/2014/main" id="{88D4DB0F-E732-4371-96DD-6811106E0DF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6112940B-983C-4676-913D-6BDE56664A6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5083D194-8802-42DC-92CD-9591483A745D}"/>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196263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Legislated and statutory standards </a:t>
            </a:r>
            <a:r>
              <a:rPr lang="en-US" sz="2200" dirty="0">
                <a:solidFill>
                  <a:schemeClr val="tx1">
                    <a:lumMod val="75000"/>
                    <a:lumOff val="25000"/>
                  </a:schemeClr>
                </a:solidFill>
              </a:rPr>
              <a:t>are required by established laws and rules. A state or territory sets these laws and regulations. </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Professional standards </a:t>
            </a:r>
            <a:r>
              <a:rPr lang="en-US" sz="2200" dirty="0">
                <a:solidFill>
                  <a:schemeClr val="tx1">
                    <a:lumMod val="75000"/>
                    <a:lumOff val="25000"/>
                  </a:schemeClr>
                </a:solidFill>
              </a:rPr>
              <a:t>define the nature and quality of care provided. Professional standards guide the practice, interactions and relationships of a care worker.</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Ethical standards </a:t>
            </a:r>
            <a:r>
              <a:rPr lang="en-US" sz="2200" dirty="0">
                <a:solidFill>
                  <a:schemeClr val="tx1">
                    <a:lumMod val="75000"/>
                    <a:lumOff val="25000"/>
                  </a:schemeClr>
                </a:solidFill>
              </a:rPr>
              <a:t>are established by an </a:t>
            </a:r>
            <a:r>
              <a:rPr lang="en-US" sz="2200" dirty="0" err="1">
                <a:solidFill>
                  <a:schemeClr val="tx1">
                    <a:lumMod val="75000"/>
                    <a:lumOff val="25000"/>
                  </a:schemeClr>
                </a:solidFill>
              </a:rPr>
              <a:t>organisation</a:t>
            </a:r>
            <a:r>
              <a:rPr lang="en-US" sz="2200" dirty="0">
                <a:solidFill>
                  <a:schemeClr val="tx1">
                    <a:lumMod val="75000"/>
                    <a:lumOff val="25000"/>
                  </a:schemeClr>
                </a:solidFill>
              </a:rPr>
              <a:t> to communicate their moral values. They serve as a reference during decision making and guide a support worker’s </a:t>
            </a:r>
            <a:r>
              <a:rPr lang="en-US" sz="2200" dirty="0" err="1">
                <a:solidFill>
                  <a:schemeClr val="tx1">
                    <a:lumMod val="75000"/>
                    <a:lumOff val="25000"/>
                  </a:schemeClr>
                </a:solidFill>
              </a:rPr>
              <a:t>behaviour</a:t>
            </a:r>
            <a:r>
              <a:rPr lang="en-US" sz="2200" dirty="0">
                <a:solidFill>
                  <a:schemeClr val="tx1">
                    <a:lumMod val="75000"/>
                    <a:lumOff val="25000"/>
                  </a:schemeClr>
                </a:solidFill>
              </a:rPr>
              <a: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E6B36613-0B40-4CD3-A730-C60E0C7F320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9D153B7B-4C31-4DBA-BB63-F8637926DEF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1AD1227-895C-4BB6-B9BB-64EAE1EEDF8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540872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disability support worker must follow the National Standards for Disability Services’ six national standards: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Rights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Participation and inclusion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Individual outcomes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Feedback and complaints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access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management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Monitor Support Activities</a:t>
            </a:r>
            <a:endParaRPr lang="en-PH" sz="1050" i="1" dirty="0"/>
          </a:p>
        </p:txBody>
      </p:sp>
      <p:pic>
        <p:nvPicPr>
          <p:cNvPr id="6" name="Picture 5">
            <a:extLst>
              <a:ext uri="{FF2B5EF4-FFF2-40B4-BE49-F238E27FC236}">
                <a16:creationId xmlns:a16="http://schemas.microsoft.com/office/drawing/2014/main" id="{C33B5C3E-4D57-43C2-852F-BCBC7D2E2A8C}"/>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Oval 6">
            <a:extLst>
              <a:ext uri="{FF2B5EF4-FFF2-40B4-BE49-F238E27FC236}">
                <a16:creationId xmlns:a16="http://schemas.microsoft.com/office/drawing/2014/main" id="{690AB53A-699D-4370-AC5A-AFF56DBE676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5671ECF-1E21-4CC0-80FF-69FF2AABEB0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024217580"/>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dad8055-0b31-433a-8243-67070a30e3dd">
      <Terms xmlns="http://schemas.microsoft.com/office/infopath/2007/PartnerControls"/>
    </lcf76f155ced4ddcb4097134ff3c332f>
    <TaxCatchAll xmlns="29a6e72c-4bd6-4753-a151-c4743ef85a8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9DFF376-D503-4451-98A5-28499D684D0B}">
  <ds:schemaRefs>
    <ds:schemaRef ds:uri="http://schemas.microsoft.com/office/infopath/2007/PartnerControls"/>
    <ds:schemaRef ds:uri="http://schemas.microsoft.com/office/2006/metadata/properties"/>
    <ds:schemaRef ds:uri="http://schemas.microsoft.com/sharepoint/v3"/>
    <ds:schemaRef ds:uri="http://purl.org/dc/terms/"/>
    <ds:schemaRef ds:uri="http://www.w3.org/XML/1998/namespace"/>
    <ds:schemaRef ds:uri="http://schemas.microsoft.com/office/2006/documentManagement/types"/>
    <ds:schemaRef ds:uri="6cecd733-34d5-425b-8041-9161b6f347cb"/>
    <ds:schemaRef ds:uri="http://schemas.openxmlformats.org/package/2006/metadata/core-properties"/>
    <ds:schemaRef ds:uri="9070b689-7605-479f-8804-a59ee445c744"/>
    <ds:schemaRef ds:uri="http://purl.org/dc/dcmitype/"/>
    <ds:schemaRef ds:uri="http://purl.org/dc/elements/1.1/"/>
    <ds:schemaRef ds:uri="4dad8055-0b31-433a-8243-67070a30e3dd"/>
    <ds:schemaRef ds:uri="29a6e72c-4bd6-4753-a151-c4743ef85a8a"/>
  </ds:schemaRefs>
</ds:datastoreItem>
</file>

<file path=customXml/itemProps2.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3.xml><?xml version="1.0" encoding="utf-8"?>
<ds:datastoreItem xmlns:ds="http://schemas.openxmlformats.org/officeDocument/2006/customXml" ds:itemID="{203AD4D2-5EF7-4752-A0A4-A05DCF4AA7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660</TotalTime>
  <Words>3244</Words>
  <Application>Microsoft Office PowerPoint</Application>
  <PresentationFormat>Widescreen</PresentationFormat>
  <Paragraphs>375</Paragraphs>
  <Slides>64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64</vt:i4>
      </vt:variant>
    </vt:vector>
  </HeadingPairs>
  <TitlesOfParts>
    <vt:vector size="70" baseType="lpstr">
      <vt:lpstr>Arial</vt:lpstr>
      <vt:lpstr>Calibri</vt:lpstr>
      <vt:lpstr>Calibri Light</vt:lpstr>
      <vt:lpstr>Courier New</vt:lpstr>
      <vt:lpstr>Wingdings</vt:lpstr>
      <vt:lpstr>Office Theme</vt:lpstr>
      <vt:lpstr>Monitor Support Activities</vt:lpstr>
      <vt:lpstr>PowerPoint Presentation</vt:lpstr>
      <vt:lpstr>3.1   Monitor Own Work</vt:lpstr>
      <vt:lpstr>PowerPoint Presentation</vt:lpstr>
      <vt:lpstr>PowerPoint Presentation</vt:lpstr>
      <vt:lpstr>PowerPoint Presentation</vt:lpstr>
      <vt:lpstr>3.1.1 Standards of Support</vt:lpstr>
      <vt:lpstr>PowerPoint Presentation</vt:lpstr>
      <vt:lpstr>PowerPoint Presentation</vt:lpstr>
      <vt:lpstr>PowerPoint Presentation</vt:lpstr>
      <vt:lpstr>3.1.2 Monitoring Own Work to Ensure the Standard of Support is Maintained</vt:lpstr>
      <vt:lpstr>3.2   Identify, Respond to and Report Situations of Risks </vt:lpstr>
      <vt:lpstr>PowerPoint Presentation</vt:lpstr>
      <vt:lpstr>3.2.1 Situations of Potential or Actual Risk</vt:lpstr>
      <vt:lpstr>PowerPoint Presentation</vt:lpstr>
      <vt:lpstr>PowerPoint Presentation</vt:lpstr>
      <vt:lpstr>PowerPoint Presentation</vt:lpstr>
      <vt:lpstr>3.2.2 Recognising and Responding to Situations of Potential or Actual Risk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3.2.3 Ways to Respond to Identified Risks </vt:lpstr>
      <vt:lpstr>PowerPoint Presentation</vt:lpstr>
      <vt:lpstr>PowerPoint Presentation</vt:lpstr>
      <vt:lpstr>PowerPoint Presentation</vt:lpstr>
      <vt:lpstr>3.2.4 Reporting to Supervisor</vt:lpstr>
      <vt:lpstr>3.3   Involve the Person in Discussions and Identify Need for Changes</vt:lpstr>
      <vt:lpstr>PowerPoint Presentation</vt:lpstr>
      <vt:lpstr>PowerPoint Presentation</vt:lpstr>
      <vt:lpstr>3.3.1 Involving Clients in Discussions About Their Support Services</vt:lpstr>
      <vt:lpstr>PowerPoint Presentation</vt:lpstr>
      <vt:lpstr>3.3.2 Confirming Any Requirement for Change</vt:lpstr>
      <vt:lpstr>PowerPoint Presentation</vt:lpstr>
      <vt:lpstr>PowerPoint Presentation</vt:lpstr>
      <vt:lpstr>PowerPoint Presentation</vt:lpstr>
      <vt:lpstr>3.4   Identify, Report and Refer Signs of Additional or Unmet Needs of the Person</vt:lpstr>
      <vt:lpstr>PowerPoint Presentation</vt:lpstr>
      <vt:lpstr>PowerPoint Presentation</vt:lpstr>
      <vt:lpstr>PowerPoint Presentation</vt:lpstr>
      <vt:lpstr>3.4.1 Ways of Responding to Additional or Unmet Needs</vt:lpstr>
      <vt:lpstr>PowerPoint Presentation</vt:lpstr>
      <vt:lpstr>3.4.2 Referring Clients According to Organisational Policies and Procedures</vt:lpstr>
      <vt:lpstr>PowerPoint Presentation</vt:lpstr>
      <vt:lpstr>PowerPoint Presentation</vt:lpstr>
      <vt:lpstr>PowerPoint Presentation</vt:lpstr>
      <vt:lpstr>3.5   Identify and Report Gaps in Assistive Technology Needs </vt:lpstr>
      <vt:lpstr>PowerPoint Presentation</vt:lpstr>
      <vt:lpstr>3.6   Support and Respect the Person During Discussions </vt:lpstr>
      <vt:lpstr>PowerPoint Presentation</vt:lpstr>
      <vt:lpstr>3.6.1 Supports Clients’ Self-Determination</vt:lpstr>
      <vt:lpstr>PowerPoint Presentation</vt:lpstr>
      <vt:lpstr>PowerPoint Presentation</vt:lpstr>
      <vt:lpstr>PowerPoint Presentation</vt:lpstr>
      <vt:lpstr>PowerPoint Presentation</vt:lpstr>
      <vt:lpstr>PowerPoint Presentation</vt:lpstr>
      <vt:lpstr>3.6.2 Respects Clients’ Rights, Privacy and Dignity</vt:lpstr>
      <vt:lpstr>PowerPoint Presentation</vt:lpstr>
      <vt:lpstr>What have we learnt?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PC-5</cp:lastModifiedBy>
  <cp:revision>24</cp:revision>
  <dcterms:created xsi:type="dcterms:W3CDTF">2020-09-30T05:05:23Z</dcterms:created>
  <dcterms:modified xsi:type="dcterms:W3CDTF">2023-12-11T07:00:20Z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MSIP_Label_c1019aa4-092a-489f-a93b-50ae2bbd82bd_Enabled">
    <vt:lpwstr>true</vt:lpwstr>
  </property>
  <property fmtid="{D5CDD505-2E9C-101B-9397-08002B2CF9AE}" pid="5" name="MSIP_Label_c1019aa4-092a-489f-a93b-50ae2bbd82bd_SetDate">
    <vt:lpwstr>2023-01-12T14:57:39Z</vt:lpwstr>
  </property>
  <property fmtid="{D5CDD505-2E9C-101B-9397-08002B2CF9AE}" pid="6" name="MSIP_Label_c1019aa4-092a-489f-a93b-50ae2bbd82bd_Method">
    <vt:lpwstr>Standard</vt:lpwstr>
  </property>
  <property fmtid="{D5CDD505-2E9C-101B-9397-08002B2CF9AE}" pid="7" name="MSIP_Label_c1019aa4-092a-489f-a93b-50ae2bbd82bd_Name">
    <vt:lpwstr>defa4170-0d19-0005-0004-bc88714345d2</vt:lpwstr>
  </property>
  <property fmtid="{D5CDD505-2E9C-101B-9397-08002B2CF9AE}" pid="8" name="MSIP_Label_c1019aa4-092a-489f-a93b-50ae2bbd82bd_SiteId">
    <vt:lpwstr>6a3a435d-3aa3-47a8-87fa-0e6bd220e179</vt:lpwstr>
  </property>
  <property fmtid="{D5CDD505-2E9C-101B-9397-08002B2CF9AE}" pid="9" name="MSIP_Label_c1019aa4-092a-489f-a93b-50ae2bbd82bd_ActionId">
    <vt:lpwstr>1e3f63a5-6dc1-4a1b-8c6c-ab44c958e03c</vt:lpwstr>
  </property>
  <property fmtid="{D5CDD505-2E9C-101B-9397-08002B2CF9AE}" pid="10" name="MSIP_Label_c1019aa4-092a-489f-a93b-50ae2bbd82bd_ContentBits">
    <vt:lpwstr>0</vt:lpwstr>
  </property>
  <property fmtid="{D5CDD505-2E9C-101B-9397-08002B2CF9AE}" pid="11" name="Order">
    <vt:lpwstr>94950500.0000000</vt:lpwstr>
  </property>
  <property fmtid="{D5CDD505-2E9C-101B-9397-08002B2CF9AE}" pid="12" name="xd_ProgID">
    <vt:lpwstr/>
  </property>
  <property fmtid="{D5CDD505-2E9C-101B-9397-08002B2CF9AE}" pid="13" name="TemplateUrl">
    <vt:lpwstr/>
  </property>
  <property fmtid="{D5CDD505-2E9C-101B-9397-08002B2CF9AE}" pid="14" name="ComplianceAssetId">
    <vt:lpwstr/>
  </property>
  <property fmtid="{D5CDD505-2E9C-101B-9397-08002B2CF9AE}" pid="15" name="_ExtendedDescription">
    <vt:lpwstr/>
  </property>
  <property fmtid="{D5CDD505-2E9C-101B-9397-08002B2CF9AE}" pid="16" name="TriggerFlowInfo">
    <vt:lpwstr/>
  </property>
  <property fmtid="{D5CDD505-2E9C-101B-9397-08002B2CF9AE}" pid="17" name="xd_Signature">
    <vt:lpwstr/>
  </property>
  <property fmtid="{D5CDD505-2E9C-101B-9397-08002B2CF9AE}" pid="18" name="_SourceUrl">
    <vt:lpwstr/>
  </property>
  <property fmtid="{D5CDD505-2E9C-101B-9397-08002B2CF9AE}" pid="19" name="_SharedFileIndex">
    <vt:lpwstr/>
  </property>
</Properties>
</file>

<file path=docProps/thumbnail.jpeg>
</file>